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54" r:id="rId4"/>
  </p:sldMasterIdLst>
  <p:notesMasterIdLst>
    <p:notesMasterId r:id="rId29"/>
  </p:notesMasterIdLst>
  <p:sldIdLst>
    <p:sldId id="256" r:id="rId5"/>
    <p:sldId id="304" r:id="rId6"/>
    <p:sldId id="318" r:id="rId7"/>
    <p:sldId id="305" r:id="rId8"/>
    <p:sldId id="314" r:id="rId9"/>
    <p:sldId id="257" r:id="rId10"/>
    <p:sldId id="259" r:id="rId11"/>
    <p:sldId id="308" r:id="rId12"/>
    <p:sldId id="311" r:id="rId13"/>
    <p:sldId id="296" r:id="rId14"/>
    <p:sldId id="321" r:id="rId15"/>
    <p:sldId id="299" r:id="rId16"/>
    <p:sldId id="320" r:id="rId17"/>
    <p:sldId id="327" r:id="rId18"/>
    <p:sldId id="322" r:id="rId19"/>
    <p:sldId id="324" r:id="rId20"/>
    <p:sldId id="323" r:id="rId21"/>
    <p:sldId id="325" r:id="rId22"/>
    <p:sldId id="326" r:id="rId23"/>
    <p:sldId id="319" r:id="rId24"/>
    <p:sldId id="301" r:id="rId25"/>
    <p:sldId id="313" r:id="rId26"/>
    <p:sldId id="261" r:id="rId27"/>
    <p:sldId id="328"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Garamond" panose="02020404030301010803" pitchFamily="18" charset="0"/>
      <p:regular r:id="rId34"/>
      <p:bold r:id="rId35"/>
      <p:italic r:id="rId36"/>
    </p:embeddedFont>
    <p:embeddedFont>
      <p:font typeface="Helvetica Neue" panose="020B060402020202020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
      <p:font typeface="Wingdings 3" panose="05040102010807070707" pitchFamily="18"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E3B64-3640-437A-A49C-83AC243563F7}" v="69" dt="2023-01-23T11:49:23.62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79" autoAdjust="0"/>
  </p:normalViewPr>
  <p:slideViewPr>
    <p:cSldViewPr>
      <p:cViewPr varScale="1">
        <p:scale>
          <a:sx n="78" d="100"/>
          <a:sy n="78" d="100"/>
        </p:scale>
        <p:origin x="1550" y="72"/>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ni Emanuela" userId="0a8a1997-85e9-4ee2-b04d-5c5a2489e831" providerId="ADAL" clId="{7F7E3B64-3640-437A-A49C-83AC243563F7}"/>
    <pc:docChg chg="undo custSel addSld delSld modSld sldOrd modMainMaster">
      <pc:chgData name="Freni Emanuela" userId="0a8a1997-85e9-4ee2-b04d-5c5a2489e831" providerId="ADAL" clId="{7F7E3B64-3640-437A-A49C-83AC243563F7}" dt="2023-02-07T08:22:50.064" v="11243" actId="20577"/>
      <pc:docMkLst>
        <pc:docMk/>
      </pc:docMkLst>
      <pc:sldChg chg="delSp modSp mod modClrScheme chgLayout">
        <pc:chgData name="Freni Emanuela" userId="0a8a1997-85e9-4ee2-b04d-5c5a2489e831" providerId="ADAL" clId="{7F7E3B64-3640-437A-A49C-83AC243563F7}" dt="2023-01-23T11:10:37.309" v="11027" actId="14100"/>
        <pc:sldMkLst>
          <pc:docMk/>
          <pc:sldMk cId="0" sldId="256"/>
        </pc:sldMkLst>
        <pc:spChg chg="del mod">
          <ac:chgData name="Freni Emanuela" userId="0a8a1997-85e9-4ee2-b04d-5c5a2489e831" providerId="ADAL" clId="{7F7E3B64-3640-437A-A49C-83AC243563F7}" dt="2023-01-17T14:14:19.681" v="132"/>
          <ac:spMkLst>
            <pc:docMk/>
            <pc:sldMk cId="0" sldId="256"/>
            <ac:spMk id="2" creationId="{00000000-0000-0000-0000-000000000000}"/>
          </ac:spMkLst>
        </pc:spChg>
        <pc:spChg chg="mod ord">
          <ac:chgData name="Freni Emanuela" userId="0a8a1997-85e9-4ee2-b04d-5c5a2489e831" providerId="ADAL" clId="{7F7E3B64-3640-437A-A49C-83AC243563F7}" dt="2023-01-23T11:08:48.058" v="11023" actId="14100"/>
          <ac:spMkLst>
            <pc:docMk/>
            <pc:sldMk cId="0" sldId="256"/>
            <ac:spMk id="45" creationId="{00000000-0000-0000-0000-000000000000}"/>
          </ac:spMkLst>
        </pc:spChg>
        <pc:spChg chg="mod ord">
          <ac:chgData name="Freni Emanuela" userId="0a8a1997-85e9-4ee2-b04d-5c5a2489e831" providerId="ADAL" clId="{7F7E3B64-3640-437A-A49C-83AC243563F7}" dt="2023-01-23T11:10:37.309" v="11027" actId="14100"/>
          <ac:spMkLst>
            <pc:docMk/>
            <pc:sldMk cId="0" sldId="256"/>
            <ac:spMk id="46" creationId="{00000000-0000-0000-0000-000000000000}"/>
          </ac:spMkLst>
        </pc:spChg>
        <pc:spChg chg="mod">
          <ac:chgData name="Freni Emanuela" userId="0a8a1997-85e9-4ee2-b04d-5c5a2489e831" providerId="ADAL" clId="{7F7E3B64-3640-437A-A49C-83AC243563F7}" dt="2023-01-23T11:10:04.764" v="11025" actId="947"/>
          <ac:spMkLst>
            <pc:docMk/>
            <pc:sldMk cId="0" sldId="256"/>
            <ac:spMk id="47" creationId="{00000000-0000-0000-0000-000000000000}"/>
          </ac:spMkLst>
        </pc:spChg>
      </pc:sldChg>
      <pc:sldChg chg="modSp mod">
        <pc:chgData name="Freni Emanuela" userId="0a8a1997-85e9-4ee2-b04d-5c5a2489e831" providerId="ADAL" clId="{7F7E3B64-3640-437A-A49C-83AC243563F7}" dt="2023-01-23T08:41:54.294" v="10456" actId="948"/>
        <pc:sldMkLst>
          <pc:docMk/>
          <pc:sldMk cId="0" sldId="257"/>
        </pc:sldMkLst>
        <pc:spChg chg="mod">
          <ac:chgData name="Freni Emanuela" userId="0a8a1997-85e9-4ee2-b04d-5c5a2489e831" providerId="ADAL" clId="{7F7E3B64-3640-437A-A49C-83AC243563F7}" dt="2023-01-23T08:41:54.294" v="10456" actId="948"/>
          <ac:spMkLst>
            <pc:docMk/>
            <pc:sldMk cId="0" sldId="257"/>
            <ac:spMk id="52" creationId="{00000000-0000-0000-0000-000000000000}"/>
          </ac:spMkLst>
        </pc:spChg>
        <pc:spChg chg="mod">
          <ac:chgData name="Freni Emanuela" userId="0a8a1997-85e9-4ee2-b04d-5c5a2489e831" providerId="ADAL" clId="{7F7E3B64-3640-437A-A49C-83AC243563F7}" dt="2023-01-19T11:55:37.514" v="980" actId="113"/>
          <ac:spMkLst>
            <pc:docMk/>
            <pc:sldMk cId="0" sldId="257"/>
            <ac:spMk id="53" creationId="{00000000-0000-0000-0000-000000000000}"/>
          </ac:spMkLst>
        </pc:spChg>
      </pc:sldChg>
      <pc:sldChg chg="delSp modSp mod">
        <pc:chgData name="Freni Emanuela" userId="0a8a1997-85e9-4ee2-b04d-5c5a2489e831" providerId="ADAL" clId="{7F7E3B64-3640-437A-A49C-83AC243563F7}" dt="2023-01-23T08:42:21.071" v="10458" actId="947"/>
        <pc:sldMkLst>
          <pc:docMk/>
          <pc:sldMk cId="1809744838" sldId="259"/>
        </pc:sldMkLst>
        <pc:spChg chg="mod">
          <ac:chgData name="Freni Emanuela" userId="0a8a1997-85e9-4ee2-b04d-5c5a2489e831" providerId="ADAL" clId="{7F7E3B64-3640-437A-A49C-83AC243563F7}" dt="2023-01-23T08:42:21.071" v="10458" actId="947"/>
          <ac:spMkLst>
            <pc:docMk/>
            <pc:sldMk cId="1809744838" sldId="259"/>
            <ac:spMk id="2" creationId="{92EB90ED-FAB6-4758-8E26-E3383566F0F9}"/>
          </ac:spMkLst>
        </pc:spChg>
        <pc:spChg chg="mod">
          <ac:chgData name="Freni Emanuela" userId="0a8a1997-85e9-4ee2-b04d-5c5a2489e831" providerId="ADAL" clId="{7F7E3B64-3640-437A-A49C-83AC243563F7}" dt="2023-01-20T14:39:27.008" v="10154" actId="27636"/>
          <ac:spMkLst>
            <pc:docMk/>
            <pc:sldMk cId="1809744838" sldId="259"/>
            <ac:spMk id="3" creationId="{404DACFD-DA49-4A98-AEA9-D7DDDD8D8A27}"/>
          </ac:spMkLst>
        </pc:spChg>
        <pc:picChg chg="del">
          <ac:chgData name="Freni Emanuela" userId="0a8a1997-85e9-4ee2-b04d-5c5a2489e831" providerId="ADAL" clId="{7F7E3B64-3640-437A-A49C-83AC243563F7}" dt="2023-01-19T11:48:57.830" v="895" actId="478"/>
          <ac:picMkLst>
            <pc:docMk/>
            <pc:sldMk cId="1809744838" sldId="259"/>
            <ac:picMk id="6" creationId="{00000000-0000-0000-0000-000000000000}"/>
          </ac:picMkLst>
        </pc:picChg>
      </pc:sldChg>
      <pc:sldChg chg="addSp modSp mod">
        <pc:chgData name="Freni Emanuela" userId="0a8a1997-85e9-4ee2-b04d-5c5a2489e831" providerId="ADAL" clId="{7F7E3B64-3640-437A-A49C-83AC243563F7}" dt="2023-01-23T11:50:45.989" v="11062" actId="113"/>
        <pc:sldMkLst>
          <pc:docMk/>
          <pc:sldMk cId="4252374407" sldId="261"/>
        </pc:sldMkLst>
        <pc:spChg chg="mod">
          <ac:chgData name="Freni Emanuela" userId="0a8a1997-85e9-4ee2-b04d-5c5a2489e831" providerId="ADAL" clId="{7F7E3B64-3640-437A-A49C-83AC243563F7}" dt="2023-01-23T09:08:03.006" v="10964" actId="947"/>
          <ac:spMkLst>
            <pc:docMk/>
            <pc:sldMk cId="4252374407" sldId="261"/>
            <ac:spMk id="2" creationId="{7AE1AF04-0F1E-4262-978B-0C83CFAD582C}"/>
          </ac:spMkLst>
        </pc:spChg>
        <pc:spChg chg="mod">
          <ac:chgData name="Freni Emanuela" userId="0a8a1997-85e9-4ee2-b04d-5c5a2489e831" providerId="ADAL" clId="{7F7E3B64-3640-437A-A49C-83AC243563F7}" dt="2023-01-23T11:50:45.989" v="11062" actId="113"/>
          <ac:spMkLst>
            <pc:docMk/>
            <pc:sldMk cId="4252374407" sldId="261"/>
            <ac:spMk id="17" creationId="{00000000-0000-0000-0000-000000000000}"/>
          </ac:spMkLst>
        </pc:spChg>
        <pc:picChg chg="add mod">
          <ac:chgData name="Freni Emanuela" userId="0a8a1997-85e9-4ee2-b04d-5c5a2489e831" providerId="ADAL" clId="{7F7E3B64-3640-437A-A49C-83AC243563F7}" dt="2023-01-23T09:14:24.140" v="11015" actId="1076"/>
          <ac:picMkLst>
            <pc:docMk/>
            <pc:sldMk cId="4252374407" sldId="261"/>
            <ac:picMk id="3" creationId="{3A266936-3E0F-A8CB-C77A-036F208EC183}"/>
          </ac:picMkLst>
        </pc:picChg>
      </pc:sldChg>
      <pc:sldChg chg="addSp delSp modSp del mod">
        <pc:chgData name="Freni Emanuela" userId="0a8a1997-85e9-4ee2-b04d-5c5a2489e831" providerId="ADAL" clId="{7F7E3B64-3640-437A-A49C-83AC243563F7}" dt="2023-01-23T11:49:34.911" v="11037" actId="2696"/>
        <pc:sldMkLst>
          <pc:docMk/>
          <pc:sldMk cId="496215368" sldId="262"/>
        </pc:sldMkLst>
        <pc:spChg chg="mod">
          <ac:chgData name="Freni Emanuela" userId="0a8a1997-85e9-4ee2-b04d-5c5a2489e831" providerId="ADAL" clId="{7F7E3B64-3640-437A-A49C-83AC243563F7}" dt="2023-01-23T09:08:16.411" v="10966" actId="947"/>
          <ac:spMkLst>
            <pc:docMk/>
            <pc:sldMk cId="496215368" sldId="262"/>
            <ac:spMk id="2" creationId="{E26954C6-C82E-492F-AE06-100D4BB02011}"/>
          </ac:spMkLst>
        </pc:spChg>
        <pc:spChg chg="mod">
          <ac:chgData name="Freni Emanuela" userId="0a8a1997-85e9-4ee2-b04d-5c5a2489e831" providerId="ADAL" clId="{7F7E3B64-3640-437A-A49C-83AC243563F7}" dt="2023-01-23T09:08:49.984" v="10973" actId="1076"/>
          <ac:spMkLst>
            <pc:docMk/>
            <pc:sldMk cId="496215368" sldId="262"/>
            <ac:spMk id="3" creationId="{64A293D7-F66B-4057-98A1-77E230351969}"/>
          </ac:spMkLst>
        </pc:spChg>
        <pc:picChg chg="add del mod">
          <ac:chgData name="Freni Emanuela" userId="0a8a1997-85e9-4ee2-b04d-5c5a2489e831" providerId="ADAL" clId="{7F7E3B64-3640-437A-A49C-83AC243563F7}" dt="2023-01-23T11:49:15.452" v="11030" actId="21"/>
          <ac:picMkLst>
            <pc:docMk/>
            <pc:sldMk cId="496215368" sldId="262"/>
            <ac:picMk id="5" creationId="{E4C24AC8-7253-2374-2DCD-7628223FC115}"/>
          </ac:picMkLst>
        </pc:picChg>
      </pc:sldChg>
      <pc:sldChg chg="addSp modSp mod">
        <pc:chgData name="Freni Emanuela" userId="0a8a1997-85e9-4ee2-b04d-5c5a2489e831" providerId="ADAL" clId="{7F7E3B64-3640-437A-A49C-83AC243563F7}" dt="2023-01-23T09:10:48.520" v="10978" actId="113"/>
        <pc:sldMkLst>
          <pc:docMk/>
          <pc:sldMk cId="2515380322" sldId="296"/>
        </pc:sldMkLst>
        <pc:spChg chg="mod">
          <ac:chgData name="Freni Emanuela" userId="0a8a1997-85e9-4ee2-b04d-5c5a2489e831" providerId="ADAL" clId="{7F7E3B64-3640-437A-A49C-83AC243563F7}" dt="2023-01-23T08:43:24.136" v="10465" actId="947"/>
          <ac:spMkLst>
            <pc:docMk/>
            <pc:sldMk cId="2515380322" sldId="296"/>
            <ac:spMk id="2" creationId="{C7BBDDC2-6A5E-45BA-A72B-CD72DF154268}"/>
          </ac:spMkLst>
        </pc:spChg>
        <pc:spChg chg="mod">
          <ac:chgData name="Freni Emanuela" userId="0a8a1997-85e9-4ee2-b04d-5c5a2489e831" providerId="ADAL" clId="{7F7E3B64-3640-437A-A49C-83AC243563F7}" dt="2023-01-20T14:37:31.740" v="10148" actId="179"/>
          <ac:spMkLst>
            <pc:docMk/>
            <pc:sldMk cId="2515380322" sldId="296"/>
            <ac:spMk id="3" creationId="{590B5267-299A-4510-8D84-0C07D443F0EC}"/>
          </ac:spMkLst>
        </pc:spChg>
        <pc:spChg chg="add mod">
          <ac:chgData name="Freni Emanuela" userId="0a8a1997-85e9-4ee2-b04d-5c5a2489e831" providerId="ADAL" clId="{7F7E3B64-3640-437A-A49C-83AC243563F7}" dt="2023-01-23T09:10:48.520" v="10978" actId="113"/>
          <ac:spMkLst>
            <pc:docMk/>
            <pc:sldMk cId="2515380322" sldId="296"/>
            <ac:spMk id="7" creationId="{9DE545E5-1A19-D1DD-F417-8C38E44441D0}"/>
          </ac:spMkLst>
        </pc:spChg>
        <pc:picChg chg="add mod">
          <ac:chgData name="Freni Emanuela" userId="0a8a1997-85e9-4ee2-b04d-5c5a2489e831" providerId="ADAL" clId="{7F7E3B64-3640-437A-A49C-83AC243563F7}" dt="2023-01-19T12:11:49.293" v="1097" actId="14100"/>
          <ac:picMkLst>
            <pc:docMk/>
            <pc:sldMk cId="2515380322" sldId="296"/>
            <ac:picMk id="5" creationId="{05E5289A-500F-1917-FC69-36299B01CC01}"/>
          </ac:picMkLst>
        </pc:picChg>
      </pc:sldChg>
      <pc:sldChg chg="modSp del mod">
        <pc:chgData name="Freni Emanuela" userId="0a8a1997-85e9-4ee2-b04d-5c5a2489e831" providerId="ADAL" clId="{7F7E3B64-3640-437A-A49C-83AC243563F7}" dt="2023-01-19T12:12:30.547" v="1100" actId="2696"/>
        <pc:sldMkLst>
          <pc:docMk/>
          <pc:sldMk cId="122464898" sldId="298"/>
        </pc:sldMkLst>
        <pc:spChg chg="mod">
          <ac:chgData name="Freni Emanuela" userId="0a8a1997-85e9-4ee2-b04d-5c5a2489e831" providerId="ADAL" clId="{7F7E3B64-3640-437A-A49C-83AC243563F7}" dt="2023-01-19T12:12:25.867" v="1099" actId="6549"/>
          <ac:spMkLst>
            <pc:docMk/>
            <pc:sldMk cId="122464898" sldId="298"/>
            <ac:spMk id="3" creationId="{00000000-0000-0000-0000-000000000000}"/>
          </ac:spMkLst>
        </pc:spChg>
      </pc:sldChg>
      <pc:sldChg chg="addSp delSp modSp mod ord">
        <pc:chgData name="Freni Emanuela" userId="0a8a1997-85e9-4ee2-b04d-5c5a2489e831" providerId="ADAL" clId="{7F7E3B64-3640-437A-A49C-83AC243563F7}" dt="2023-01-23T08:44:04.266" v="10469" actId="947"/>
        <pc:sldMkLst>
          <pc:docMk/>
          <pc:sldMk cId="1026805740" sldId="299"/>
        </pc:sldMkLst>
        <pc:spChg chg="mod">
          <ac:chgData name="Freni Emanuela" userId="0a8a1997-85e9-4ee2-b04d-5c5a2489e831" providerId="ADAL" clId="{7F7E3B64-3640-437A-A49C-83AC243563F7}" dt="2023-01-23T08:44:04.266" v="10469" actId="947"/>
          <ac:spMkLst>
            <pc:docMk/>
            <pc:sldMk cId="1026805740" sldId="299"/>
            <ac:spMk id="2" creationId="{00000000-0000-0000-0000-000000000000}"/>
          </ac:spMkLst>
        </pc:spChg>
        <pc:spChg chg="mod">
          <ac:chgData name="Freni Emanuela" userId="0a8a1997-85e9-4ee2-b04d-5c5a2489e831" providerId="ADAL" clId="{7F7E3B64-3640-437A-A49C-83AC243563F7}" dt="2023-01-19T12:14:54.565" v="1833" actId="14100"/>
          <ac:spMkLst>
            <pc:docMk/>
            <pc:sldMk cId="1026805740" sldId="299"/>
            <ac:spMk id="3" creationId="{00000000-0000-0000-0000-000000000000}"/>
          </ac:spMkLst>
        </pc:spChg>
        <pc:picChg chg="add del">
          <ac:chgData name="Freni Emanuela" userId="0a8a1997-85e9-4ee2-b04d-5c5a2489e831" providerId="ADAL" clId="{7F7E3B64-3640-437A-A49C-83AC243563F7}" dt="2023-01-19T12:16:49.574" v="1839" actId="478"/>
          <ac:picMkLst>
            <pc:docMk/>
            <pc:sldMk cId="1026805740" sldId="299"/>
            <ac:picMk id="5" creationId="{01CA184D-8BFE-2DD9-9E0A-C30735929CEE}"/>
          </ac:picMkLst>
        </pc:picChg>
        <pc:picChg chg="add del">
          <ac:chgData name="Freni Emanuela" userId="0a8a1997-85e9-4ee2-b04d-5c5a2489e831" providerId="ADAL" clId="{7F7E3B64-3640-437A-A49C-83AC243563F7}" dt="2023-01-19T12:16:34.818" v="1835" actId="22"/>
          <ac:picMkLst>
            <pc:docMk/>
            <pc:sldMk cId="1026805740" sldId="299"/>
            <ac:picMk id="7" creationId="{5CF2C6FF-D77F-393B-E874-0B317E6320D4}"/>
          </ac:picMkLst>
        </pc:picChg>
        <pc:picChg chg="del">
          <ac:chgData name="Freni Emanuela" userId="0a8a1997-85e9-4ee2-b04d-5c5a2489e831" providerId="ADAL" clId="{7F7E3B64-3640-437A-A49C-83AC243563F7}" dt="2023-01-19T12:16:55.590" v="1840" actId="478"/>
          <ac:picMkLst>
            <pc:docMk/>
            <pc:sldMk cId="1026805740" sldId="299"/>
            <ac:picMk id="8" creationId="{00000000-0000-0000-0000-000000000000}"/>
          </ac:picMkLst>
        </pc:picChg>
        <pc:picChg chg="del">
          <ac:chgData name="Freni Emanuela" userId="0a8a1997-85e9-4ee2-b04d-5c5a2489e831" providerId="ADAL" clId="{7F7E3B64-3640-437A-A49C-83AC243563F7}" dt="2023-01-19T12:16:56.742" v="1841" actId="478"/>
          <ac:picMkLst>
            <pc:docMk/>
            <pc:sldMk cId="1026805740" sldId="299"/>
            <ac:picMk id="9" creationId="{00000000-0000-0000-0000-000000000000}"/>
          </ac:picMkLst>
        </pc:picChg>
        <pc:picChg chg="del">
          <ac:chgData name="Freni Emanuela" userId="0a8a1997-85e9-4ee2-b04d-5c5a2489e831" providerId="ADAL" clId="{7F7E3B64-3640-437A-A49C-83AC243563F7}" dt="2023-01-19T12:16:57.710" v="1842" actId="478"/>
          <ac:picMkLst>
            <pc:docMk/>
            <pc:sldMk cId="1026805740" sldId="299"/>
            <ac:picMk id="10" creationId="{00000000-0000-0000-0000-000000000000}"/>
          </ac:picMkLst>
        </pc:picChg>
        <pc:picChg chg="add del">
          <ac:chgData name="Freni Emanuela" userId="0a8a1997-85e9-4ee2-b04d-5c5a2489e831" providerId="ADAL" clId="{7F7E3B64-3640-437A-A49C-83AC243563F7}" dt="2023-01-19T12:16:48.001" v="1838" actId="22"/>
          <ac:picMkLst>
            <pc:docMk/>
            <pc:sldMk cId="1026805740" sldId="299"/>
            <ac:picMk id="12" creationId="{7E452083-93BB-68DB-0EC9-72116EA48FC7}"/>
          </ac:picMkLst>
        </pc:picChg>
        <pc:picChg chg="add mod">
          <ac:chgData name="Freni Emanuela" userId="0a8a1997-85e9-4ee2-b04d-5c5a2489e831" providerId="ADAL" clId="{7F7E3B64-3640-437A-A49C-83AC243563F7}" dt="2023-01-19T12:21:51.749" v="2182" actId="1076"/>
          <ac:picMkLst>
            <pc:docMk/>
            <pc:sldMk cId="1026805740" sldId="299"/>
            <ac:picMk id="14" creationId="{687C5DE5-812A-8F3A-9139-3C15E76F1289}"/>
          </ac:picMkLst>
        </pc:picChg>
      </pc:sldChg>
      <pc:sldChg chg="modSp mod">
        <pc:chgData name="Freni Emanuela" userId="0a8a1997-85e9-4ee2-b04d-5c5a2489e831" providerId="ADAL" clId="{7F7E3B64-3640-437A-A49C-83AC243563F7}" dt="2023-01-23T09:07:48.915" v="10962" actId="179"/>
        <pc:sldMkLst>
          <pc:docMk/>
          <pc:sldMk cId="1977725152" sldId="301"/>
        </pc:sldMkLst>
        <pc:spChg chg="mod">
          <ac:chgData name="Freni Emanuela" userId="0a8a1997-85e9-4ee2-b04d-5c5a2489e831" providerId="ADAL" clId="{7F7E3B64-3640-437A-A49C-83AC243563F7}" dt="2023-01-23T09:07:48.915" v="10962" actId="179"/>
          <ac:spMkLst>
            <pc:docMk/>
            <pc:sldMk cId="1977725152" sldId="301"/>
            <ac:spMk id="2" creationId="{00000000-0000-0000-0000-000000000000}"/>
          </ac:spMkLst>
        </pc:spChg>
        <pc:spChg chg="mod">
          <ac:chgData name="Freni Emanuela" userId="0a8a1997-85e9-4ee2-b04d-5c5a2489e831" providerId="ADAL" clId="{7F7E3B64-3640-437A-A49C-83AC243563F7}" dt="2023-01-23T09:07:14.374" v="10958" actId="113"/>
          <ac:spMkLst>
            <pc:docMk/>
            <pc:sldMk cId="1977725152" sldId="301"/>
            <ac:spMk id="3" creationId="{00000000-0000-0000-0000-000000000000}"/>
          </ac:spMkLst>
        </pc:spChg>
      </pc:sldChg>
      <pc:sldChg chg="modSp mod">
        <pc:chgData name="Freni Emanuela" userId="0a8a1997-85e9-4ee2-b04d-5c5a2489e831" providerId="ADAL" clId="{7F7E3B64-3640-437A-A49C-83AC243563F7}" dt="2023-01-23T08:40:18.207" v="10442" actId="255"/>
        <pc:sldMkLst>
          <pc:docMk/>
          <pc:sldMk cId="92220338" sldId="304"/>
        </pc:sldMkLst>
        <pc:spChg chg="mod">
          <ac:chgData name="Freni Emanuela" userId="0a8a1997-85e9-4ee2-b04d-5c5a2489e831" providerId="ADAL" clId="{7F7E3B64-3640-437A-A49C-83AC243563F7}" dt="2023-01-23T08:40:18.207" v="10442" actId="255"/>
          <ac:spMkLst>
            <pc:docMk/>
            <pc:sldMk cId="92220338" sldId="304"/>
            <ac:spMk id="2" creationId="{00000000-0000-0000-0000-000000000000}"/>
          </ac:spMkLst>
        </pc:spChg>
        <pc:spChg chg="mod">
          <ac:chgData name="Freni Emanuela" userId="0a8a1997-85e9-4ee2-b04d-5c5a2489e831" providerId="ADAL" clId="{7F7E3B64-3640-437A-A49C-83AC243563F7}" dt="2023-01-20T14:39:26.876" v="10152" actId="27636"/>
          <ac:spMkLst>
            <pc:docMk/>
            <pc:sldMk cId="92220338" sldId="304"/>
            <ac:spMk id="3" creationId="{00000000-0000-0000-0000-000000000000}"/>
          </ac:spMkLst>
        </pc:spChg>
      </pc:sldChg>
      <pc:sldChg chg="addSp delSp modSp mod setBg">
        <pc:chgData name="Freni Emanuela" userId="0a8a1997-85e9-4ee2-b04d-5c5a2489e831" providerId="ADAL" clId="{7F7E3B64-3640-437A-A49C-83AC243563F7}" dt="2023-01-23T09:10:15.602" v="10976" actId="179"/>
        <pc:sldMkLst>
          <pc:docMk/>
          <pc:sldMk cId="956140944" sldId="305"/>
        </pc:sldMkLst>
        <pc:spChg chg="mod">
          <ac:chgData name="Freni Emanuela" userId="0a8a1997-85e9-4ee2-b04d-5c5a2489e831" providerId="ADAL" clId="{7F7E3B64-3640-437A-A49C-83AC243563F7}" dt="2023-01-23T08:40:36.745" v="10443" actId="255"/>
          <ac:spMkLst>
            <pc:docMk/>
            <pc:sldMk cId="956140944" sldId="305"/>
            <ac:spMk id="2" creationId="{00000000-0000-0000-0000-000000000000}"/>
          </ac:spMkLst>
        </pc:spChg>
        <pc:spChg chg="add del mod">
          <ac:chgData name="Freni Emanuela" userId="0a8a1997-85e9-4ee2-b04d-5c5a2489e831" providerId="ADAL" clId="{7F7E3B64-3640-437A-A49C-83AC243563F7}" dt="2023-01-20T14:40:51.943" v="10191" actId="26606"/>
          <ac:spMkLst>
            <pc:docMk/>
            <pc:sldMk cId="956140944" sldId="305"/>
            <ac:spMk id="3" creationId="{00000000-0000-0000-0000-000000000000}"/>
          </ac:spMkLst>
        </pc:spChg>
        <pc:spChg chg="add del">
          <ac:chgData name="Freni Emanuela" userId="0a8a1997-85e9-4ee2-b04d-5c5a2489e831" providerId="ADAL" clId="{7F7E3B64-3640-437A-A49C-83AC243563F7}" dt="2023-01-20T14:40:34.889" v="10178" actId="26606"/>
          <ac:spMkLst>
            <pc:docMk/>
            <pc:sldMk cId="956140944" sldId="305"/>
            <ac:spMk id="20" creationId="{603AE127-802C-459A-A612-DB85B67F0DC0}"/>
          </ac:spMkLst>
        </pc:spChg>
        <pc:spChg chg="add del">
          <ac:chgData name="Freni Emanuela" userId="0a8a1997-85e9-4ee2-b04d-5c5a2489e831" providerId="ADAL" clId="{7F7E3B64-3640-437A-A49C-83AC243563F7}" dt="2023-01-20T14:40:37.854" v="10180" actId="26606"/>
          <ac:spMkLst>
            <pc:docMk/>
            <pc:sldMk cId="956140944" sldId="305"/>
            <ac:spMk id="21" creationId="{9F4444CE-BC8D-4D61-B303-4C05614E62AB}"/>
          </ac:spMkLst>
        </pc:spChg>
        <pc:spChg chg="add del">
          <ac:chgData name="Freni Emanuela" userId="0a8a1997-85e9-4ee2-b04d-5c5a2489e831" providerId="ADAL" clId="{7F7E3B64-3640-437A-A49C-83AC243563F7}" dt="2023-01-20T14:40:34.889" v="10178" actId="26606"/>
          <ac:spMkLst>
            <pc:docMk/>
            <pc:sldMk cId="956140944" sldId="305"/>
            <ac:spMk id="22" creationId="{9323D83D-50D6-4040-A58B-FCEA340F886A}"/>
          </ac:spMkLst>
        </pc:spChg>
        <pc:spChg chg="add del">
          <ac:chgData name="Freni Emanuela" userId="0a8a1997-85e9-4ee2-b04d-5c5a2489e831" providerId="ADAL" clId="{7F7E3B64-3640-437A-A49C-83AC243563F7}" dt="2023-01-20T14:40:37.854" v="10180" actId="26606"/>
          <ac:spMkLst>
            <pc:docMk/>
            <pc:sldMk cId="956140944" sldId="305"/>
            <ac:spMk id="23" creationId="{73772B81-181F-48B7-8826-4D9686D15DF5}"/>
          </ac:spMkLst>
        </pc:spChg>
        <pc:spChg chg="add del">
          <ac:chgData name="Freni Emanuela" userId="0a8a1997-85e9-4ee2-b04d-5c5a2489e831" providerId="ADAL" clId="{7F7E3B64-3640-437A-A49C-83AC243563F7}" dt="2023-01-20T14:40:37.854" v="10180" actId="26606"/>
          <ac:spMkLst>
            <pc:docMk/>
            <pc:sldMk cId="956140944" sldId="305"/>
            <ac:spMk id="25" creationId="{B2205F6E-03C6-4E92-877C-E2482F6599AA}"/>
          </ac:spMkLst>
        </pc:spChg>
        <pc:spChg chg="add del">
          <ac:chgData name="Freni Emanuela" userId="0a8a1997-85e9-4ee2-b04d-5c5a2489e831" providerId="ADAL" clId="{7F7E3B64-3640-437A-A49C-83AC243563F7}" dt="2023-01-20T14:40:34.889" v="10178" actId="26606"/>
          <ac:spMkLst>
            <pc:docMk/>
            <pc:sldMk cId="956140944" sldId="305"/>
            <ac:spMk id="26" creationId="{F10FD715-4DCE-4779-B634-EC78315EA213}"/>
          </ac:spMkLst>
        </pc:spChg>
        <pc:spChg chg="add del">
          <ac:chgData name="Freni Emanuela" userId="0a8a1997-85e9-4ee2-b04d-5c5a2489e831" providerId="ADAL" clId="{7F7E3B64-3640-437A-A49C-83AC243563F7}" dt="2023-01-20T14:40:38.865" v="10182" actId="26606"/>
          <ac:spMkLst>
            <pc:docMk/>
            <pc:sldMk cId="956140944" sldId="305"/>
            <ac:spMk id="28" creationId="{9F4444CE-BC8D-4D61-B303-4C05614E62AB}"/>
          </ac:spMkLst>
        </pc:spChg>
        <pc:spChg chg="add del">
          <ac:chgData name="Freni Emanuela" userId="0a8a1997-85e9-4ee2-b04d-5c5a2489e831" providerId="ADAL" clId="{7F7E3B64-3640-437A-A49C-83AC243563F7}" dt="2023-01-20T14:40:38.865" v="10182" actId="26606"/>
          <ac:spMkLst>
            <pc:docMk/>
            <pc:sldMk cId="956140944" sldId="305"/>
            <ac:spMk id="29" creationId="{73772B81-181F-48B7-8826-4D9686D15DF5}"/>
          </ac:spMkLst>
        </pc:spChg>
        <pc:spChg chg="add del">
          <ac:chgData name="Freni Emanuela" userId="0a8a1997-85e9-4ee2-b04d-5c5a2489e831" providerId="ADAL" clId="{7F7E3B64-3640-437A-A49C-83AC243563F7}" dt="2023-01-20T14:40:38.865" v="10182" actId="26606"/>
          <ac:spMkLst>
            <pc:docMk/>
            <pc:sldMk cId="956140944" sldId="305"/>
            <ac:spMk id="30" creationId="{B2205F6E-03C6-4E92-877C-E2482F6599AA}"/>
          </ac:spMkLst>
        </pc:spChg>
        <pc:spChg chg="add del">
          <ac:chgData name="Freni Emanuela" userId="0a8a1997-85e9-4ee2-b04d-5c5a2489e831" providerId="ADAL" clId="{7F7E3B64-3640-437A-A49C-83AC243563F7}" dt="2023-01-20T14:40:43.244" v="10186" actId="26606"/>
          <ac:spMkLst>
            <pc:docMk/>
            <pc:sldMk cId="956140944" sldId="305"/>
            <ac:spMk id="34" creationId="{87BD1F4E-A66D-4C06-86DA-8D56CA7A3B41}"/>
          </ac:spMkLst>
        </pc:spChg>
        <pc:spChg chg="add del">
          <ac:chgData name="Freni Emanuela" userId="0a8a1997-85e9-4ee2-b04d-5c5a2489e831" providerId="ADAL" clId="{7F7E3B64-3640-437A-A49C-83AC243563F7}" dt="2023-01-20T14:40:42.042" v="10184" actId="26606"/>
          <ac:spMkLst>
            <pc:docMk/>
            <pc:sldMk cId="956140944" sldId="305"/>
            <ac:spMk id="36" creationId="{00000000-0000-0000-0000-000000000000}"/>
          </ac:spMkLst>
        </pc:spChg>
        <pc:spChg chg="add del">
          <ac:chgData name="Freni Emanuela" userId="0a8a1997-85e9-4ee2-b04d-5c5a2489e831" providerId="ADAL" clId="{7F7E3B64-3640-437A-A49C-83AC243563F7}" dt="2023-01-20T14:40:43.244" v="10186" actId="26606"/>
          <ac:spMkLst>
            <pc:docMk/>
            <pc:sldMk cId="956140944" sldId="305"/>
            <ac:spMk id="39" creationId="{655AE6B0-AC9E-4167-806F-E9DB135FC46B}"/>
          </ac:spMkLst>
        </pc:spChg>
        <pc:spChg chg="add del">
          <ac:chgData name="Freni Emanuela" userId="0a8a1997-85e9-4ee2-b04d-5c5a2489e831" providerId="ADAL" clId="{7F7E3B64-3640-437A-A49C-83AC243563F7}" dt="2023-01-20T14:40:47.854" v="10188" actId="26606"/>
          <ac:spMkLst>
            <pc:docMk/>
            <pc:sldMk cId="956140944" sldId="305"/>
            <ac:spMk id="53" creationId="{8DF4D7F6-81B5-452A-9CE6-76D81F91D41B}"/>
          </ac:spMkLst>
        </pc:spChg>
        <pc:spChg chg="add del">
          <ac:chgData name="Freni Emanuela" userId="0a8a1997-85e9-4ee2-b04d-5c5a2489e831" providerId="ADAL" clId="{7F7E3B64-3640-437A-A49C-83AC243563F7}" dt="2023-01-20T14:40:47.854" v="10188" actId="26606"/>
          <ac:spMkLst>
            <pc:docMk/>
            <pc:sldMk cId="956140944" sldId="305"/>
            <ac:spMk id="54" creationId="{4600514D-20FB-4559-97DC-D1DC39E6C3DE}"/>
          </ac:spMkLst>
        </pc:spChg>
        <pc:spChg chg="add del">
          <ac:chgData name="Freni Emanuela" userId="0a8a1997-85e9-4ee2-b04d-5c5a2489e831" providerId="ADAL" clId="{7F7E3B64-3640-437A-A49C-83AC243563F7}" dt="2023-01-20T14:40:47.854" v="10188" actId="26606"/>
          <ac:spMkLst>
            <pc:docMk/>
            <pc:sldMk cId="956140944" sldId="305"/>
            <ac:spMk id="55" creationId="{266F638A-E405-4AC0-B984-72E5813B0DD1}"/>
          </ac:spMkLst>
        </pc:spChg>
        <pc:spChg chg="add del">
          <ac:chgData name="Freni Emanuela" userId="0a8a1997-85e9-4ee2-b04d-5c5a2489e831" providerId="ADAL" clId="{7F7E3B64-3640-437A-A49C-83AC243563F7}" dt="2023-01-20T14:40:47.854" v="10188" actId="26606"/>
          <ac:spMkLst>
            <pc:docMk/>
            <pc:sldMk cId="956140944" sldId="305"/>
            <ac:spMk id="58" creationId="{00000000-0000-0000-0000-000000000000}"/>
          </ac:spMkLst>
        </pc:spChg>
        <pc:spChg chg="add del">
          <ac:chgData name="Freni Emanuela" userId="0a8a1997-85e9-4ee2-b04d-5c5a2489e831" providerId="ADAL" clId="{7F7E3B64-3640-437A-A49C-83AC243563F7}" dt="2023-01-20T14:40:47.854" v="10188" actId="26606"/>
          <ac:spMkLst>
            <pc:docMk/>
            <pc:sldMk cId="956140944" sldId="305"/>
            <ac:spMk id="59" creationId="{27B538D5-95DB-47ED-9CB4-34AE5BF78E6B}"/>
          </ac:spMkLst>
        </pc:spChg>
        <pc:spChg chg="add">
          <ac:chgData name="Freni Emanuela" userId="0a8a1997-85e9-4ee2-b04d-5c5a2489e831" providerId="ADAL" clId="{7F7E3B64-3640-437A-A49C-83AC243563F7}" dt="2023-01-20T14:40:51.943" v="10191" actId="26606"/>
          <ac:spMkLst>
            <pc:docMk/>
            <pc:sldMk cId="956140944" sldId="305"/>
            <ac:spMk id="65" creationId="{8DF4D7F6-81B5-452A-9CE6-76D81F91D41B}"/>
          </ac:spMkLst>
        </pc:spChg>
        <pc:spChg chg="add">
          <ac:chgData name="Freni Emanuela" userId="0a8a1997-85e9-4ee2-b04d-5c5a2489e831" providerId="ADAL" clId="{7F7E3B64-3640-437A-A49C-83AC243563F7}" dt="2023-01-20T14:40:51.943" v="10191" actId="26606"/>
          <ac:spMkLst>
            <pc:docMk/>
            <pc:sldMk cId="956140944" sldId="305"/>
            <ac:spMk id="66" creationId="{4600514D-20FB-4559-97DC-D1DC39E6C3DE}"/>
          </ac:spMkLst>
        </pc:spChg>
        <pc:spChg chg="add">
          <ac:chgData name="Freni Emanuela" userId="0a8a1997-85e9-4ee2-b04d-5c5a2489e831" providerId="ADAL" clId="{7F7E3B64-3640-437A-A49C-83AC243563F7}" dt="2023-01-20T14:40:51.943" v="10191" actId="26606"/>
          <ac:spMkLst>
            <pc:docMk/>
            <pc:sldMk cId="956140944" sldId="305"/>
            <ac:spMk id="67" creationId="{266F638A-E405-4AC0-B984-72E5813B0DD1}"/>
          </ac:spMkLst>
        </pc:spChg>
        <pc:spChg chg="add mod">
          <ac:chgData name="Freni Emanuela" userId="0a8a1997-85e9-4ee2-b04d-5c5a2489e831" providerId="ADAL" clId="{7F7E3B64-3640-437A-A49C-83AC243563F7}" dt="2023-01-23T09:10:15.602" v="10976" actId="179"/>
          <ac:spMkLst>
            <pc:docMk/>
            <pc:sldMk cId="956140944" sldId="305"/>
            <ac:spMk id="70" creationId="{00000000-0000-0000-0000-000000000000}"/>
          </ac:spMkLst>
        </pc:spChg>
        <pc:spChg chg="add">
          <ac:chgData name="Freni Emanuela" userId="0a8a1997-85e9-4ee2-b04d-5c5a2489e831" providerId="ADAL" clId="{7F7E3B64-3640-437A-A49C-83AC243563F7}" dt="2023-01-20T14:40:51.943" v="10191" actId="26606"/>
          <ac:spMkLst>
            <pc:docMk/>
            <pc:sldMk cId="956140944" sldId="305"/>
            <ac:spMk id="71" creationId="{27B538D5-95DB-47ED-9CB4-34AE5BF78E6B}"/>
          </ac:spMkLst>
        </pc:spChg>
        <pc:grpChg chg="add del">
          <ac:chgData name="Freni Emanuela" userId="0a8a1997-85e9-4ee2-b04d-5c5a2489e831" providerId="ADAL" clId="{7F7E3B64-3640-437A-A49C-83AC243563F7}" dt="2023-01-20T14:40:34.889" v="10178" actId="26606"/>
          <ac:grpSpMkLst>
            <pc:docMk/>
            <pc:sldMk cId="956140944" sldId="305"/>
            <ac:grpSpMk id="8" creationId="{09EA7EA7-74F5-4EE2-8E3D-1A10308259D7}"/>
          </ac:grpSpMkLst>
        </pc:grpChg>
        <pc:grpChg chg="add del">
          <ac:chgData name="Freni Emanuela" userId="0a8a1997-85e9-4ee2-b04d-5c5a2489e831" providerId="ADAL" clId="{7F7E3B64-3640-437A-A49C-83AC243563F7}" dt="2023-01-20T14:40:37.854" v="10180" actId="26606"/>
          <ac:grpSpMkLst>
            <pc:docMk/>
            <pc:sldMk cId="956140944" sldId="305"/>
            <ac:grpSpMk id="9" creationId="{D920209C-E85B-4D6F-A56F-724F5ADA811C}"/>
          </ac:grpSpMkLst>
        </pc:grpChg>
        <pc:grpChg chg="add del">
          <ac:chgData name="Freni Emanuela" userId="0a8a1997-85e9-4ee2-b04d-5c5a2489e831" providerId="ADAL" clId="{7F7E3B64-3640-437A-A49C-83AC243563F7}" dt="2023-01-20T14:40:38.865" v="10182" actId="26606"/>
          <ac:grpSpMkLst>
            <pc:docMk/>
            <pc:sldMk cId="956140944" sldId="305"/>
            <ac:grpSpMk id="27" creationId="{D920209C-E85B-4D6F-A56F-724F5ADA811C}"/>
          </ac:grpSpMkLst>
        </pc:grpChg>
        <pc:grpChg chg="add del">
          <ac:chgData name="Freni Emanuela" userId="0a8a1997-85e9-4ee2-b04d-5c5a2489e831" providerId="ADAL" clId="{7F7E3B64-3640-437A-A49C-83AC243563F7}" dt="2023-01-20T14:40:42.042" v="10184" actId="26606"/>
          <ac:grpSpMkLst>
            <pc:docMk/>
            <pc:sldMk cId="956140944" sldId="305"/>
            <ac:grpSpMk id="33" creationId="{09EA7EA7-74F5-4EE2-8E3D-1A10308259D7}"/>
          </ac:grpSpMkLst>
        </pc:grpChg>
        <pc:grpChg chg="add del">
          <ac:chgData name="Freni Emanuela" userId="0a8a1997-85e9-4ee2-b04d-5c5a2489e831" providerId="ADAL" clId="{7F7E3B64-3640-437A-A49C-83AC243563F7}" dt="2023-01-20T14:40:43.244" v="10186" actId="26606"/>
          <ac:grpSpMkLst>
            <pc:docMk/>
            <pc:sldMk cId="956140944" sldId="305"/>
            <ac:grpSpMk id="38" creationId="{D920209C-E85B-4D6F-A56F-724F5ADA811C}"/>
          </ac:grpSpMkLst>
        </pc:grpChg>
        <pc:grpChg chg="add del">
          <ac:chgData name="Freni Emanuela" userId="0a8a1997-85e9-4ee2-b04d-5c5a2489e831" providerId="ADAL" clId="{7F7E3B64-3640-437A-A49C-83AC243563F7}" dt="2023-01-20T14:40:43.244" v="10186" actId="26606"/>
          <ac:grpSpMkLst>
            <pc:docMk/>
            <pc:sldMk cId="956140944" sldId="305"/>
            <ac:grpSpMk id="40" creationId="{3523416A-383B-4FDC-B4C9-D8EDDFE9C043}"/>
          </ac:grpSpMkLst>
        </pc:grpChg>
        <pc:grpChg chg="add del">
          <ac:chgData name="Freni Emanuela" userId="0a8a1997-85e9-4ee2-b04d-5c5a2489e831" providerId="ADAL" clId="{7F7E3B64-3640-437A-A49C-83AC243563F7}" dt="2023-01-20T14:40:47.854" v="10188" actId="26606"/>
          <ac:grpSpMkLst>
            <pc:docMk/>
            <pc:sldMk cId="956140944" sldId="305"/>
            <ac:grpSpMk id="51" creationId="{09EA7EA7-74F5-4EE2-8E3D-1A10308259D7}"/>
          </ac:grpSpMkLst>
        </pc:grpChg>
        <pc:grpChg chg="add">
          <ac:chgData name="Freni Emanuela" userId="0a8a1997-85e9-4ee2-b04d-5c5a2489e831" providerId="ADAL" clId="{7F7E3B64-3640-437A-A49C-83AC243563F7}" dt="2023-01-20T14:40:51.943" v="10191" actId="26606"/>
          <ac:grpSpMkLst>
            <pc:docMk/>
            <pc:sldMk cId="956140944" sldId="305"/>
            <ac:grpSpMk id="63" creationId="{09EA7EA7-74F5-4EE2-8E3D-1A10308259D7}"/>
          </ac:grpSpMkLst>
        </pc:grpChg>
        <pc:graphicFrameChg chg="add del">
          <ac:chgData name="Freni Emanuela" userId="0a8a1997-85e9-4ee2-b04d-5c5a2489e831" providerId="ADAL" clId="{7F7E3B64-3640-437A-A49C-83AC243563F7}" dt="2023-01-20T14:40:37.854" v="10180" actId="26606"/>
          <ac:graphicFrameMkLst>
            <pc:docMk/>
            <pc:sldMk cId="956140944" sldId="305"/>
            <ac:graphicFrameMk id="5" creationId="{69B25405-290D-67A1-6683-96E5268EB632}"/>
          </ac:graphicFrameMkLst>
        </pc:graphicFrameChg>
        <pc:graphicFrameChg chg="add del">
          <ac:chgData name="Freni Emanuela" userId="0a8a1997-85e9-4ee2-b04d-5c5a2489e831" providerId="ADAL" clId="{7F7E3B64-3640-437A-A49C-83AC243563F7}" dt="2023-01-20T14:40:38.865" v="10182" actId="26606"/>
          <ac:graphicFrameMkLst>
            <pc:docMk/>
            <pc:sldMk cId="956140944" sldId="305"/>
            <ac:graphicFrameMk id="31" creationId="{285572FE-3B2F-5164-54D9-AE6DD7D7BB1A}"/>
          </ac:graphicFrameMkLst>
        </pc:graphicFrameChg>
        <pc:graphicFrameChg chg="add del">
          <ac:chgData name="Freni Emanuela" userId="0a8a1997-85e9-4ee2-b04d-5c5a2489e831" providerId="ADAL" clId="{7F7E3B64-3640-437A-A49C-83AC243563F7}" dt="2023-01-20T14:40:43.244" v="10186" actId="26606"/>
          <ac:graphicFrameMkLst>
            <pc:docMk/>
            <pc:sldMk cId="956140944" sldId="305"/>
            <ac:graphicFrameMk id="49" creationId="{7E12A945-E152-5D88-61E0-C37381C3EFFD}"/>
          </ac:graphicFrameMkLst>
        </pc:graphicFrameChg>
        <pc:graphicFrameChg chg="add del">
          <ac:chgData name="Freni Emanuela" userId="0a8a1997-85e9-4ee2-b04d-5c5a2489e831" providerId="ADAL" clId="{7F7E3B64-3640-437A-A49C-83AC243563F7}" dt="2023-01-20T14:40:51.930" v="10190" actId="26606"/>
          <ac:graphicFrameMkLst>
            <pc:docMk/>
            <pc:sldMk cId="956140944" sldId="305"/>
            <ac:graphicFrameMk id="61" creationId="{BDA2174F-1EAD-896A-4300-D12A3C651785}"/>
          </ac:graphicFrameMkLst>
        </pc:graphicFrameChg>
        <pc:cxnChg chg="add del">
          <ac:chgData name="Freni Emanuela" userId="0a8a1997-85e9-4ee2-b04d-5c5a2489e831" providerId="ADAL" clId="{7F7E3B64-3640-437A-A49C-83AC243563F7}" dt="2023-01-20T14:40:34.889" v="10178" actId="26606"/>
          <ac:cxnSpMkLst>
            <pc:docMk/>
            <pc:sldMk cId="956140944" sldId="305"/>
            <ac:cxnSpMk id="24" creationId="{1A1FE6BB-DFB2-4080-9B5E-076EF5DDE67B}"/>
          </ac:cxnSpMkLst>
        </pc:cxnChg>
        <pc:cxnChg chg="add del">
          <ac:chgData name="Freni Emanuela" userId="0a8a1997-85e9-4ee2-b04d-5c5a2489e831" providerId="ADAL" clId="{7F7E3B64-3640-437A-A49C-83AC243563F7}" dt="2023-01-20T14:40:42.042" v="10184" actId="26606"/>
          <ac:cxnSpMkLst>
            <pc:docMk/>
            <pc:sldMk cId="956140944" sldId="305"/>
            <ac:cxnSpMk id="35" creationId="{0B5F7E3B-C5F1-40E0-A491-558BAFBC1127}"/>
          </ac:cxnSpMkLst>
        </pc:cxnChg>
        <pc:cxnChg chg="add del">
          <ac:chgData name="Freni Emanuela" userId="0a8a1997-85e9-4ee2-b04d-5c5a2489e831" providerId="ADAL" clId="{7F7E3B64-3640-437A-A49C-83AC243563F7}" dt="2023-01-20T14:40:47.854" v="10188" actId="26606"/>
          <ac:cxnSpMkLst>
            <pc:docMk/>
            <pc:sldMk cId="956140944" sldId="305"/>
            <ac:cxnSpMk id="56" creationId="{7D1CBE93-B17D-4509-843C-82287C38032A}"/>
          </ac:cxnSpMkLst>
        </pc:cxnChg>
        <pc:cxnChg chg="add del">
          <ac:chgData name="Freni Emanuela" userId="0a8a1997-85e9-4ee2-b04d-5c5a2489e831" providerId="ADAL" clId="{7F7E3B64-3640-437A-A49C-83AC243563F7}" dt="2023-01-20T14:40:47.854" v="10188" actId="26606"/>
          <ac:cxnSpMkLst>
            <pc:docMk/>
            <pc:sldMk cId="956140944" sldId="305"/>
            <ac:cxnSpMk id="57" creationId="{AE6277B4-6A43-48AB-89B2-3442221619CC}"/>
          </ac:cxnSpMkLst>
        </pc:cxnChg>
        <pc:cxnChg chg="add">
          <ac:chgData name="Freni Emanuela" userId="0a8a1997-85e9-4ee2-b04d-5c5a2489e831" providerId="ADAL" clId="{7F7E3B64-3640-437A-A49C-83AC243563F7}" dt="2023-01-20T14:40:51.943" v="10191" actId="26606"/>
          <ac:cxnSpMkLst>
            <pc:docMk/>
            <pc:sldMk cId="956140944" sldId="305"/>
            <ac:cxnSpMk id="68" creationId="{7D1CBE93-B17D-4509-843C-82287C38032A}"/>
          </ac:cxnSpMkLst>
        </pc:cxnChg>
        <pc:cxnChg chg="add">
          <ac:chgData name="Freni Emanuela" userId="0a8a1997-85e9-4ee2-b04d-5c5a2489e831" providerId="ADAL" clId="{7F7E3B64-3640-437A-A49C-83AC243563F7}" dt="2023-01-20T14:40:51.943" v="10191" actId="26606"/>
          <ac:cxnSpMkLst>
            <pc:docMk/>
            <pc:sldMk cId="956140944" sldId="305"/>
            <ac:cxnSpMk id="69" creationId="{AE6277B4-6A43-48AB-89B2-3442221619CC}"/>
          </ac:cxnSpMkLst>
        </pc:cxnChg>
      </pc:sldChg>
      <pc:sldChg chg="modSp mod">
        <pc:chgData name="Freni Emanuela" userId="0a8a1997-85e9-4ee2-b04d-5c5a2489e831" providerId="ADAL" clId="{7F7E3B64-3640-437A-A49C-83AC243563F7}" dt="2023-01-23T08:42:39.173" v="10460" actId="947"/>
        <pc:sldMkLst>
          <pc:docMk/>
          <pc:sldMk cId="3412987015" sldId="308"/>
        </pc:sldMkLst>
        <pc:spChg chg="mod">
          <ac:chgData name="Freni Emanuela" userId="0a8a1997-85e9-4ee2-b04d-5c5a2489e831" providerId="ADAL" clId="{7F7E3B64-3640-437A-A49C-83AC243563F7}" dt="2023-01-23T08:42:39.173" v="10460" actId="947"/>
          <ac:spMkLst>
            <pc:docMk/>
            <pc:sldMk cId="3412987015" sldId="308"/>
            <ac:spMk id="2" creationId="{9B980AA6-689D-4998-BF63-044825C21A49}"/>
          </ac:spMkLst>
        </pc:spChg>
        <pc:spChg chg="mod">
          <ac:chgData name="Freni Emanuela" userId="0a8a1997-85e9-4ee2-b04d-5c5a2489e831" providerId="ADAL" clId="{7F7E3B64-3640-437A-A49C-83AC243563F7}" dt="2023-01-20T14:35:39.289" v="10137" actId="255"/>
          <ac:spMkLst>
            <pc:docMk/>
            <pc:sldMk cId="3412987015" sldId="308"/>
            <ac:spMk id="3" creationId="{36DDC4B0-C3E1-42F2-B8A5-01F729986076}"/>
          </ac:spMkLst>
        </pc:spChg>
      </pc:sldChg>
      <pc:sldChg chg="del">
        <pc:chgData name="Freni Emanuela" userId="0a8a1997-85e9-4ee2-b04d-5c5a2489e831" providerId="ADAL" clId="{7F7E3B64-3640-437A-A49C-83AC243563F7}" dt="2023-01-19T13:40:53.284" v="6190" actId="2696"/>
        <pc:sldMkLst>
          <pc:docMk/>
          <pc:sldMk cId="1987906248" sldId="309"/>
        </pc:sldMkLst>
      </pc:sldChg>
      <pc:sldChg chg="del">
        <pc:chgData name="Freni Emanuela" userId="0a8a1997-85e9-4ee2-b04d-5c5a2489e831" providerId="ADAL" clId="{7F7E3B64-3640-437A-A49C-83AC243563F7}" dt="2023-01-19T13:41:06.944" v="6191" actId="2696"/>
        <pc:sldMkLst>
          <pc:docMk/>
          <pc:sldMk cId="587759178" sldId="310"/>
        </pc:sldMkLst>
      </pc:sldChg>
      <pc:sldChg chg="addSp modSp mod">
        <pc:chgData name="Freni Emanuela" userId="0a8a1997-85e9-4ee2-b04d-5c5a2489e831" providerId="ADAL" clId="{7F7E3B64-3640-437A-A49C-83AC243563F7}" dt="2023-01-23T11:52:35.742" v="11198" actId="113"/>
        <pc:sldMkLst>
          <pc:docMk/>
          <pc:sldMk cId="2079719896" sldId="311"/>
        </pc:sldMkLst>
        <pc:spChg chg="mod">
          <ac:chgData name="Freni Emanuela" userId="0a8a1997-85e9-4ee2-b04d-5c5a2489e831" providerId="ADAL" clId="{7F7E3B64-3640-437A-A49C-83AC243563F7}" dt="2023-01-23T08:42:59.712" v="10462" actId="947"/>
          <ac:spMkLst>
            <pc:docMk/>
            <pc:sldMk cId="2079719896" sldId="311"/>
            <ac:spMk id="2" creationId="{92EB90ED-FAB6-4758-8E26-E3383566F0F9}"/>
          </ac:spMkLst>
        </pc:spChg>
        <pc:spChg chg="mod">
          <ac:chgData name="Freni Emanuela" userId="0a8a1997-85e9-4ee2-b04d-5c5a2489e831" providerId="ADAL" clId="{7F7E3B64-3640-437A-A49C-83AC243563F7}" dt="2023-01-23T11:52:35.742" v="11198" actId="113"/>
          <ac:spMkLst>
            <pc:docMk/>
            <pc:sldMk cId="2079719896" sldId="311"/>
            <ac:spMk id="3" creationId="{404DACFD-DA49-4A98-AEA9-D7DDDD8D8A27}"/>
          </ac:spMkLst>
        </pc:spChg>
        <pc:spChg chg="add mod">
          <ac:chgData name="Freni Emanuela" userId="0a8a1997-85e9-4ee2-b04d-5c5a2489e831" providerId="ADAL" clId="{7F7E3B64-3640-437A-A49C-83AC243563F7}" dt="2023-01-20T14:37:05.684" v="10147" actId="1076"/>
          <ac:spMkLst>
            <pc:docMk/>
            <pc:sldMk cId="2079719896" sldId="311"/>
            <ac:spMk id="7" creationId="{F9E996CE-B53B-BC81-1403-97B94C0F1599}"/>
          </ac:spMkLst>
        </pc:spChg>
        <pc:picChg chg="add mod">
          <ac:chgData name="Freni Emanuela" userId="0a8a1997-85e9-4ee2-b04d-5c5a2489e831" providerId="ADAL" clId="{7F7E3B64-3640-437A-A49C-83AC243563F7}" dt="2023-01-23T08:43:06.859" v="10463" actId="1076"/>
          <ac:picMkLst>
            <pc:docMk/>
            <pc:sldMk cId="2079719896" sldId="311"/>
            <ac:picMk id="5" creationId="{A3874BC6-3CA8-CE9E-2909-EAFCD8E91B1E}"/>
          </ac:picMkLst>
        </pc:picChg>
      </pc:sldChg>
      <pc:sldChg chg="modSp mod">
        <pc:chgData name="Freni Emanuela" userId="0a8a1997-85e9-4ee2-b04d-5c5a2489e831" providerId="ADAL" clId="{7F7E3B64-3640-437A-A49C-83AC243563F7}" dt="2023-01-23T09:07:40.113" v="10961" actId="179"/>
        <pc:sldMkLst>
          <pc:docMk/>
          <pc:sldMk cId="2309355901" sldId="313"/>
        </pc:sldMkLst>
        <pc:spChg chg="mod">
          <ac:chgData name="Freni Emanuela" userId="0a8a1997-85e9-4ee2-b04d-5c5a2489e831" providerId="ADAL" clId="{7F7E3B64-3640-437A-A49C-83AC243563F7}" dt="2023-01-23T09:07:40.113" v="10961" actId="179"/>
          <ac:spMkLst>
            <pc:docMk/>
            <pc:sldMk cId="2309355901" sldId="313"/>
            <ac:spMk id="2" creationId="{1A0B3A0A-20B5-43C8-9876-9214751B4FEB}"/>
          </ac:spMkLst>
        </pc:spChg>
        <pc:spChg chg="mod">
          <ac:chgData name="Freni Emanuela" userId="0a8a1997-85e9-4ee2-b04d-5c5a2489e831" providerId="ADAL" clId="{7F7E3B64-3640-437A-A49C-83AC243563F7}" dt="2023-01-19T14:05:42.319" v="8709" actId="255"/>
          <ac:spMkLst>
            <pc:docMk/>
            <pc:sldMk cId="2309355901" sldId="313"/>
            <ac:spMk id="3" creationId="{E96E3330-92C1-45CF-9847-1FAF50C4B485}"/>
          </ac:spMkLst>
        </pc:spChg>
      </pc:sldChg>
      <pc:sldChg chg="addSp delSp modSp mod setBg">
        <pc:chgData name="Freni Emanuela" userId="0a8a1997-85e9-4ee2-b04d-5c5a2489e831" providerId="ADAL" clId="{7F7E3B64-3640-437A-A49C-83AC243563F7}" dt="2023-01-31T14:20:47.147" v="11239" actId="20577"/>
        <pc:sldMkLst>
          <pc:docMk/>
          <pc:sldMk cId="1693320764" sldId="314"/>
        </pc:sldMkLst>
        <pc:spChg chg="mod ord">
          <ac:chgData name="Freni Emanuela" userId="0a8a1997-85e9-4ee2-b04d-5c5a2489e831" providerId="ADAL" clId="{7F7E3B64-3640-437A-A49C-83AC243563F7}" dt="2023-01-23T08:41:00.335" v="10447" actId="27636"/>
          <ac:spMkLst>
            <pc:docMk/>
            <pc:sldMk cId="1693320764" sldId="314"/>
            <ac:spMk id="2" creationId="{85F06FF5-14F5-4080-B672-D4B3F0B88C3C}"/>
          </ac:spMkLst>
        </pc:spChg>
        <pc:spChg chg="mod">
          <ac:chgData name="Freni Emanuela" userId="0a8a1997-85e9-4ee2-b04d-5c5a2489e831" providerId="ADAL" clId="{7F7E3B64-3640-437A-A49C-83AC243563F7}" dt="2023-01-31T14:20:47.147" v="11239" actId="20577"/>
          <ac:spMkLst>
            <pc:docMk/>
            <pc:sldMk cId="1693320764" sldId="314"/>
            <ac:spMk id="3" creationId="{A73D417D-CDA2-4209-8AC6-86E51E72D553}"/>
          </ac:spMkLst>
        </pc:spChg>
        <pc:spChg chg="add del">
          <ac:chgData name="Freni Emanuela" userId="0a8a1997-85e9-4ee2-b04d-5c5a2489e831" providerId="ADAL" clId="{7F7E3B64-3640-437A-A49C-83AC243563F7}" dt="2023-01-20T14:40:59.918" v="10193" actId="26606"/>
          <ac:spMkLst>
            <pc:docMk/>
            <pc:sldMk cId="1693320764" sldId="314"/>
            <ac:spMk id="20" creationId="{8DF4D7F6-81B5-452A-9CE6-76D81F91D41B}"/>
          </ac:spMkLst>
        </pc:spChg>
        <pc:spChg chg="add del">
          <ac:chgData name="Freni Emanuela" userId="0a8a1997-85e9-4ee2-b04d-5c5a2489e831" providerId="ADAL" clId="{7F7E3B64-3640-437A-A49C-83AC243563F7}" dt="2023-01-20T14:40:59.918" v="10193" actId="26606"/>
          <ac:spMkLst>
            <pc:docMk/>
            <pc:sldMk cId="1693320764" sldId="314"/>
            <ac:spMk id="22" creationId="{4600514D-20FB-4559-97DC-D1DC39E6C3DE}"/>
          </ac:spMkLst>
        </pc:spChg>
        <pc:spChg chg="add del">
          <ac:chgData name="Freni Emanuela" userId="0a8a1997-85e9-4ee2-b04d-5c5a2489e831" providerId="ADAL" clId="{7F7E3B64-3640-437A-A49C-83AC243563F7}" dt="2023-01-20T14:40:59.918" v="10193" actId="26606"/>
          <ac:spMkLst>
            <pc:docMk/>
            <pc:sldMk cId="1693320764" sldId="314"/>
            <ac:spMk id="24" creationId="{266F638A-E405-4AC0-B984-72E5813B0DD1}"/>
          </ac:spMkLst>
        </pc:spChg>
        <pc:spChg chg="add del">
          <ac:chgData name="Freni Emanuela" userId="0a8a1997-85e9-4ee2-b04d-5c5a2489e831" providerId="ADAL" clId="{7F7E3B64-3640-437A-A49C-83AC243563F7}" dt="2023-01-20T14:40:59.918" v="10193" actId="26606"/>
          <ac:spMkLst>
            <pc:docMk/>
            <pc:sldMk cId="1693320764" sldId="314"/>
            <ac:spMk id="30" creationId="{27B538D5-95DB-47ED-9CB4-34AE5BF78E6B}"/>
          </ac:spMkLst>
        </pc:spChg>
        <pc:spChg chg="add del">
          <ac:chgData name="Freni Emanuela" userId="0a8a1997-85e9-4ee2-b04d-5c5a2489e831" providerId="ADAL" clId="{7F7E3B64-3640-437A-A49C-83AC243563F7}" dt="2023-01-20T14:41:00.963" v="10195" actId="26606"/>
          <ac:spMkLst>
            <pc:docMk/>
            <pc:sldMk cId="1693320764" sldId="314"/>
            <ac:spMk id="33" creationId="{E80B86A7-A1EC-475B-9166-88902B033A38}"/>
          </ac:spMkLst>
        </pc:spChg>
        <pc:spChg chg="add del">
          <ac:chgData name="Freni Emanuela" userId="0a8a1997-85e9-4ee2-b04d-5c5a2489e831" providerId="ADAL" clId="{7F7E3B64-3640-437A-A49C-83AC243563F7}" dt="2023-01-20T14:41:00.963" v="10195" actId="26606"/>
          <ac:spMkLst>
            <pc:docMk/>
            <pc:sldMk cId="1693320764" sldId="314"/>
            <ac:spMk id="34" creationId="{C2C29CB1-9F74-4879-A6AF-AEA67B6F1F4D}"/>
          </ac:spMkLst>
        </pc:spChg>
        <pc:spChg chg="add del">
          <ac:chgData name="Freni Emanuela" userId="0a8a1997-85e9-4ee2-b04d-5c5a2489e831" providerId="ADAL" clId="{7F7E3B64-3640-437A-A49C-83AC243563F7}" dt="2023-01-20T14:41:00.963" v="10195" actId="26606"/>
          <ac:spMkLst>
            <pc:docMk/>
            <pc:sldMk cId="1693320764" sldId="314"/>
            <ac:spMk id="35" creationId="{7E2C7115-5336-410C-AD71-0F0952A2E5A7}"/>
          </ac:spMkLst>
        </pc:spChg>
        <pc:spChg chg="add del">
          <ac:chgData name="Freni Emanuela" userId="0a8a1997-85e9-4ee2-b04d-5c5a2489e831" providerId="ADAL" clId="{7F7E3B64-3640-437A-A49C-83AC243563F7}" dt="2023-01-20T14:41:12.559" v="10201" actId="26606"/>
          <ac:spMkLst>
            <pc:docMk/>
            <pc:sldMk cId="1693320764" sldId="314"/>
            <ac:spMk id="36" creationId="{D28FFB34-4FC3-46F5-B900-D3B774FD0BE6}"/>
          </ac:spMkLst>
        </pc:spChg>
        <pc:spChg chg="add del">
          <ac:chgData name="Freni Emanuela" userId="0a8a1997-85e9-4ee2-b04d-5c5a2489e831" providerId="ADAL" clId="{7F7E3B64-3640-437A-A49C-83AC243563F7}" dt="2023-01-20T14:41:03.356" v="10197" actId="26606"/>
          <ac:spMkLst>
            <pc:docMk/>
            <pc:sldMk cId="1693320764" sldId="314"/>
            <ac:spMk id="38" creationId="{603AE127-802C-459A-A612-DB85B67F0DC0}"/>
          </ac:spMkLst>
        </pc:spChg>
        <pc:spChg chg="add del">
          <ac:chgData name="Freni Emanuela" userId="0a8a1997-85e9-4ee2-b04d-5c5a2489e831" providerId="ADAL" clId="{7F7E3B64-3640-437A-A49C-83AC243563F7}" dt="2023-01-20T14:41:03.356" v="10197" actId="26606"/>
          <ac:spMkLst>
            <pc:docMk/>
            <pc:sldMk cId="1693320764" sldId="314"/>
            <ac:spMk id="39" creationId="{9323D83D-50D6-4040-A58B-FCEA340F886A}"/>
          </ac:spMkLst>
        </pc:spChg>
        <pc:spChg chg="add del">
          <ac:chgData name="Freni Emanuela" userId="0a8a1997-85e9-4ee2-b04d-5c5a2489e831" providerId="ADAL" clId="{7F7E3B64-3640-437A-A49C-83AC243563F7}" dt="2023-01-20T14:41:03.356" v="10197" actId="26606"/>
          <ac:spMkLst>
            <pc:docMk/>
            <pc:sldMk cId="1693320764" sldId="314"/>
            <ac:spMk id="41" creationId="{F10FD715-4DCE-4779-B634-EC78315EA213}"/>
          </ac:spMkLst>
        </pc:spChg>
        <pc:spChg chg="add del">
          <ac:chgData name="Freni Emanuela" userId="0a8a1997-85e9-4ee2-b04d-5c5a2489e831" providerId="ADAL" clId="{7F7E3B64-3640-437A-A49C-83AC243563F7}" dt="2023-01-20T14:41:12.559" v="10201" actId="26606"/>
          <ac:spMkLst>
            <pc:docMk/>
            <pc:sldMk cId="1693320764" sldId="314"/>
            <ac:spMk id="47" creationId="{C52ED567-06B3-4107-9773-BBB6BD78673C}"/>
          </ac:spMkLst>
        </pc:spChg>
        <pc:spChg chg="add del">
          <ac:chgData name="Freni Emanuela" userId="0a8a1997-85e9-4ee2-b04d-5c5a2489e831" providerId="ADAL" clId="{7F7E3B64-3640-437A-A49C-83AC243563F7}" dt="2023-01-20T14:41:12.559" v="10201" actId="26606"/>
          <ac:spMkLst>
            <pc:docMk/>
            <pc:sldMk cId="1693320764" sldId="314"/>
            <ac:spMk id="48" creationId="{AF551D8B-3775-4477-88B7-7B7C350D34E4}"/>
          </ac:spMkLst>
        </pc:spChg>
        <pc:spChg chg="add del">
          <ac:chgData name="Freni Emanuela" userId="0a8a1997-85e9-4ee2-b04d-5c5a2489e831" providerId="ADAL" clId="{7F7E3B64-3640-437A-A49C-83AC243563F7}" dt="2023-01-20T14:41:12.559" v="10201" actId="26606"/>
          <ac:spMkLst>
            <pc:docMk/>
            <pc:sldMk cId="1693320764" sldId="314"/>
            <ac:spMk id="51" creationId="{BB934D2B-85E2-4375-94EE-B66C16BF7999}"/>
          </ac:spMkLst>
        </pc:spChg>
        <pc:spChg chg="add del">
          <ac:chgData name="Freni Emanuela" userId="0a8a1997-85e9-4ee2-b04d-5c5a2489e831" providerId="ADAL" clId="{7F7E3B64-3640-437A-A49C-83AC243563F7}" dt="2023-01-20T14:41:12.559" v="10201" actId="26606"/>
          <ac:spMkLst>
            <pc:docMk/>
            <pc:sldMk cId="1693320764" sldId="314"/>
            <ac:spMk id="52" creationId="{9B445E02-D785-4565-B842-9567BBC09508}"/>
          </ac:spMkLst>
        </pc:spChg>
        <pc:spChg chg="add del">
          <ac:chgData name="Freni Emanuela" userId="0a8a1997-85e9-4ee2-b04d-5c5a2489e831" providerId="ADAL" clId="{7F7E3B64-3640-437A-A49C-83AC243563F7}" dt="2023-01-20T14:41:12.559" v="10201" actId="26606"/>
          <ac:spMkLst>
            <pc:docMk/>
            <pc:sldMk cId="1693320764" sldId="314"/>
            <ac:spMk id="53" creationId="{2C153736-D102-4F57-9DE7-615AFC02B0AC}"/>
          </ac:spMkLst>
        </pc:spChg>
        <pc:spChg chg="add del">
          <ac:chgData name="Freni Emanuela" userId="0a8a1997-85e9-4ee2-b04d-5c5a2489e831" providerId="ADAL" clId="{7F7E3B64-3640-437A-A49C-83AC243563F7}" dt="2023-01-20T14:41:12.559" v="10201" actId="26606"/>
          <ac:spMkLst>
            <pc:docMk/>
            <pc:sldMk cId="1693320764" sldId="314"/>
            <ac:spMk id="54" creationId="{BA407A52-66F4-4CDE-A726-FF79F3EC342D}"/>
          </ac:spMkLst>
        </pc:spChg>
        <pc:spChg chg="add del">
          <ac:chgData name="Freni Emanuela" userId="0a8a1997-85e9-4ee2-b04d-5c5a2489e831" providerId="ADAL" clId="{7F7E3B64-3640-437A-A49C-83AC243563F7}" dt="2023-01-20T14:41:12.559" v="10201" actId="26606"/>
          <ac:spMkLst>
            <pc:docMk/>
            <pc:sldMk cId="1693320764" sldId="314"/>
            <ac:spMk id="55" creationId="{205F7B13-ACB5-46BE-8070-0431266B183B}"/>
          </ac:spMkLst>
        </pc:spChg>
        <pc:spChg chg="add del">
          <ac:chgData name="Freni Emanuela" userId="0a8a1997-85e9-4ee2-b04d-5c5a2489e831" providerId="ADAL" clId="{7F7E3B64-3640-437A-A49C-83AC243563F7}" dt="2023-01-20T14:41:12.559" v="10201" actId="26606"/>
          <ac:spMkLst>
            <pc:docMk/>
            <pc:sldMk cId="1693320764" sldId="314"/>
            <ac:spMk id="56" creationId="{D52A0D23-45DD-4DF4-ADE6-A81F409BB9FB}"/>
          </ac:spMkLst>
        </pc:spChg>
        <pc:spChg chg="add del">
          <ac:chgData name="Freni Emanuela" userId="0a8a1997-85e9-4ee2-b04d-5c5a2489e831" providerId="ADAL" clId="{7F7E3B64-3640-437A-A49C-83AC243563F7}" dt="2023-01-20T14:41:46.011" v="10205" actId="26606"/>
          <ac:spMkLst>
            <pc:docMk/>
            <pc:sldMk cId="1693320764" sldId="314"/>
            <ac:spMk id="59" creationId="{8DF4D7F6-81B5-452A-9CE6-76D81F91D41B}"/>
          </ac:spMkLst>
        </pc:spChg>
        <pc:spChg chg="add del">
          <ac:chgData name="Freni Emanuela" userId="0a8a1997-85e9-4ee2-b04d-5c5a2489e831" providerId="ADAL" clId="{7F7E3B64-3640-437A-A49C-83AC243563F7}" dt="2023-01-20T14:41:46.011" v="10205" actId="26606"/>
          <ac:spMkLst>
            <pc:docMk/>
            <pc:sldMk cId="1693320764" sldId="314"/>
            <ac:spMk id="60" creationId="{4600514D-20FB-4559-97DC-D1DC39E6C3DE}"/>
          </ac:spMkLst>
        </pc:spChg>
        <pc:spChg chg="add del">
          <ac:chgData name="Freni Emanuela" userId="0a8a1997-85e9-4ee2-b04d-5c5a2489e831" providerId="ADAL" clId="{7F7E3B64-3640-437A-A49C-83AC243563F7}" dt="2023-01-20T14:41:46.011" v="10205" actId="26606"/>
          <ac:spMkLst>
            <pc:docMk/>
            <pc:sldMk cId="1693320764" sldId="314"/>
            <ac:spMk id="61" creationId="{266F638A-E405-4AC0-B984-72E5813B0DD1}"/>
          </ac:spMkLst>
        </pc:spChg>
        <pc:spChg chg="add del">
          <ac:chgData name="Freni Emanuela" userId="0a8a1997-85e9-4ee2-b04d-5c5a2489e831" providerId="ADAL" clId="{7F7E3B64-3640-437A-A49C-83AC243563F7}" dt="2023-01-20T14:41:46.011" v="10205" actId="26606"/>
          <ac:spMkLst>
            <pc:docMk/>
            <pc:sldMk cId="1693320764" sldId="314"/>
            <ac:spMk id="64" creationId="{27B538D5-95DB-47ED-9CB4-34AE5BF78E6B}"/>
          </ac:spMkLst>
        </pc:spChg>
        <pc:spChg chg="add del">
          <ac:chgData name="Freni Emanuela" userId="0a8a1997-85e9-4ee2-b04d-5c5a2489e831" providerId="ADAL" clId="{7F7E3B64-3640-437A-A49C-83AC243563F7}" dt="2023-01-20T14:41:44.974" v="10204" actId="26606"/>
          <ac:spMkLst>
            <pc:docMk/>
            <pc:sldMk cId="1693320764" sldId="314"/>
            <ac:spMk id="81" creationId="{E80B86A7-A1EC-475B-9166-88902B033A38}"/>
          </ac:spMkLst>
        </pc:spChg>
        <pc:spChg chg="add del">
          <ac:chgData name="Freni Emanuela" userId="0a8a1997-85e9-4ee2-b04d-5c5a2489e831" providerId="ADAL" clId="{7F7E3B64-3640-437A-A49C-83AC243563F7}" dt="2023-01-20T14:41:44.974" v="10204" actId="26606"/>
          <ac:spMkLst>
            <pc:docMk/>
            <pc:sldMk cId="1693320764" sldId="314"/>
            <ac:spMk id="83" creationId="{C2C29CB1-9F74-4879-A6AF-AEA67B6F1F4D}"/>
          </ac:spMkLst>
        </pc:spChg>
        <pc:spChg chg="add del">
          <ac:chgData name="Freni Emanuela" userId="0a8a1997-85e9-4ee2-b04d-5c5a2489e831" providerId="ADAL" clId="{7F7E3B64-3640-437A-A49C-83AC243563F7}" dt="2023-01-20T14:41:44.974" v="10204" actId="26606"/>
          <ac:spMkLst>
            <pc:docMk/>
            <pc:sldMk cId="1693320764" sldId="314"/>
            <ac:spMk id="85" creationId="{7E2C7115-5336-410C-AD71-0F0952A2E5A7}"/>
          </ac:spMkLst>
        </pc:spChg>
        <pc:grpChg chg="add del">
          <ac:chgData name="Freni Emanuela" userId="0a8a1997-85e9-4ee2-b04d-5c5a2489e831" providerId="ADAL" clId="{7F7E3B64-3640-437A-A49C-83AC243563F7}" dt="2023-01-20T14:40:59.918" v="10193" actId="26606"/>
          <ac:grpSpMkLst>
            <pc:docMk/>
            <pc:sldMk cId="1693320764" sldId="314"/>
            <ac:grpSpMk id="8" creationId="{09EA7EA7-74F5-4EE2-8E3D-1A10308259D7}"/>
          </ac:grpSpMkLst>
        </pc:grpChg>
        <pc:grpChg chg="add del">
          <ac:chgData name="Freni Emanuela" userId="0a8a1997-85e9-4ee2-b04d-5c5a2489e831" providerId="ADAL" clId="{7F7E3B64-3640-437A-A49C-83AC243563F7}" dt="2023-01-20T14:41:00.963" v="10195" actId="26606"/>
          <ac:grpSpMkLst>
            <pc:docMk/>
            <pc:sldMk cId="1693320764" sldId="314"/>
            <ac:grpSpMk id="32" creationId="{09EA7EA7-74F5-4EE2-8E3D-1A10308259D7}"/>
          </ac:grpSpMkLst>
        </pc:grpChg>
        <pc:grpChg chg="add del">
          <ac:chgData name="Freni Emanuela" userId="0a8a1997-85e9-4ee2-b04d-5c5a2489e831" providerId="ADAL" clId="{7F7E3B64-3640-437A-A49C-83AC243563F7}" dt="2023-01-20T14:41:03.356" v="10197" actId="26606"/>
          <ac:grpSpMkLst>
            <pc:docMk/>
            <pc:sldMk cId="1693320764" sldId="314"/>
            <ac:grpSpMk id="37" creationId="{09EA7EA7-74F5-4EE2-8E3D-1A10308259D7}"/>
          </ac:grpSpMkLst>
        </pc:grpChg>
        <pc:grpChg chg="add del">
          <ac:chgData name="Freni Emanuela" userId="0a8a1997-85e9-4ee2-b04d-5c5a2489e831" providerId="ADAL" clId="{7F7E3B64-3640-437A-A49C-83AC243563F7}" dt="2023-01-20T14:41:04.684" v="10199" actId="26606"/>
          <ac:grpSpMkLst>
            <pc:docMk/>
            <pc:sldMk cId="1693320764" sldId="314"/>
            <ac:grpSpMk id="43" creationId="{09EA7EA7-74F5-4EE2-8E3D-1A10308259D7}"/>
          </ac:grpSpMkLst>
        </pc:grpChg>
        <pc:grpChg chg="add del">
          <ac:chgData name="Freni Emanuela" userId="0a8a1997-85e9-4ee2-b04d-5c5a2489e831" providerId="ADAL" clId="{7F7E3B64-3640-437A-A49C-83AC243563F7}" dt="2023-01-20T14:41:12.559" v="10201" actId="26606"/>
          <ac:grpSpMkLst>
            <pc:docMk/>
            <pc:sldMk cId="1693320764" sldId="314"/>
            <ac:grpSpMk id="46" creationId="{09EA7EA7-74F5-4EE2-8E3D-1A10308259D7}"/>
          </ac:grpSpMkLst>
        </pc:grpChg>
        <pc:grpChg chg="add del">
          <ac:chgData name="Freni Emanuela" userId="0a8a1997-85e9-4ee2-b04d-5c5a2489e831" providerId="ADAL" clId="{7F7E3B64-3640-437A-A49C-83AC243563F7}" dt="2023-01-20T14:41:46.011" v="10205" actId="26606"/>
          <ac:grpSpMkLst>
            <pc:docMk/>
            <pc:sldMk cId="1693320764" sldId="314"/>
            <ac:grpSpMk id="58" creationId="{09EA7EA7-74F5-4EE2-8E3D-1A10308259D7}"/>
          </ac:grpSpMkLst>
        </pc:grpChg>
        <pc:grpChg chg="add del">
          <ac:chgData name="Freni Emanuela" userId="0a8a1997-85e9-4ee2-b04d-5c5a2489e831" providerId="ADAL" clId="{7F7E3B64-3640-437A-A49C-83AC243563F7}" dt="2023-01-20T14:41:44.974" v="10204" actId="26606"/>
          <ac:grpSpMkLst>
            <pc:docMk/>
            <pc:sldMk cId="1693320764" sldId="314"/>
            <ac:grpSpMk id="69" creationId="{09EA7EA7-74F5-4EE2-8E3D-1A10308259D7}"/>
          </ac:grpSpMkLst>
        </pc:grpChg>
        <pc:cxnChg chg="add del">
          <ac:chgData name="Freni Emanuela" userId="0a8a1997-85e9-4ee2-b04d-5c5a2489e831" providerId="ADAL" clId="{7F7E3B64-3640-437A-A49C-83AC243563F7}" dt="2023-01-20T14:40:59.918" v="10193" actId="26606"/>
          <ac:cxnSpMkLst>
            <pc:docMk/>
            <pc:sldMk cId="1693320764" sldId="314"/>
            <ac:cxnSpMk id="26" creationId="{7D1CBE93-B17D-4509-843C-82287C38032A}"/>
          </ac:cxnSpMkLst>
        </pc:cxnChg>
        <pc:cxnChg chg="add del">
          <ac:chgData name="Freni Emanuela" userId="0a8a1997-85e9-4ee2-b04d-5c5a2489e831" providerId="ADAL" clId="{7F7E3B64-3640-437A-A49C-83AC243563F7}" dt="2023-01-20T14:40:59.918" v="10193" actId="26606"/>
          <ac:cxnSpMkLst>
            <pc:docMk/>
            <pc:sldMk cId="1693320764" sldId="314"/>
            <ac:cxnSpMk id="28" creationId="{AE6277B4-6A43-48AB-89B2-3442221619CC}"/>
          </ac:cxnSpMkLst>
        </pc:cxnChg>
        <pc:cxnChg chg="add del">
          <ac:chgData name="Freni Emanuela" userId="0a8a1997-85e9-4ee2-b04d-5c5a2489e831" providerId="ADAL" clId="{7F7E3B64-3640-437A-A49C-83AC243563F7}" dt="2023-01-20T14:41:03.356" v="10197" actId="26606"/>
          <ac:cxnSpMkLst>
            <pc:docMk/>
            <pc:sldMk cId="1693320764" sldId="314"/>
            <ac:cxnSpMk id="40" creationId="{1A1FE6BB-DFB2-4080-9B5E-076EF5DDE67B}"/>
          </ac:cxnSpMkLst>
        </pc:cxnChg>
        <pc:cxnChg chg="add del">
          <ac:chgData name="Freni Emanuela" userId="0a8a1997-85e9-4ee2-b04d-5c5a2489e831" providerId="ADAL" clId="{7F7E3B64-3640-437A-A49C-83AC243563F7}" dt="2023-01-20T14:41:04.684" v="10199" actId="26606"/>
          <ac:cxnSpMkLst>
            <pc:docMk/>
            <pc:sldMk cId="1693320764" sldId="314"/>
            <ac:cxnSpMk id="44" creationId="{0B5F7E3B-C5F1-40E0-A491-558BAFBC1127}"/>
          </ac:cxnSpMkLst>
        </pc:cxnChg>
        <pc:cxnChg chg="add del">
          <ac:chgData name="Freni Emanuela" userId="0a8a1997-85e9-4ee2-b04d-5c5a2489e831" providerId="ADAL" clId="{7F7E3B64-3640-437A-A49C-83AC243563F7}" dt="2023-01-20T14:41:12.559" v="10201" actId="26606"/>
          <ac:cxnSpMkLst>
            <pc:docMk/>
            <pc:sldMk cId="1693320764" sldId="314"/>
            <ac:cxnSpMk id="49" creationId="{1A901C3D-CFAE-460D-BD0E-7D22164D7DFB}"/>
          </ac:cxnSpMkLst>
        </pc:cxnChg>
        <pc:cxnChg chg="add del">
          <ac:chgData name="Freni Emanuela" userId="0a8a1997-85e9-4ee2-b04d-5c5a2489e831" providerId="ADAL" clId="{7F7E3B64-3640-437A-A49C-83AC243563F7}" dt="2023-01-20T14:41:12.559" v="10201" actId="26606"/>
          <ac:cxnSpMkLst>
            <pc:docMk/>
            <pc:sldMk cId="1693320764" sldId="314"/>
            <ac:cxnSpMk id="50" creationId="{837C0EA9-1437-4437-9D20-2BBDA1AA9FF8}"/>
          </ac:cxnSpMkLst>
        </pc:cxnChg>
        <pc:cxnChg chg="add del">
          <ac:chgData name="Freni Emanuela" userId="0a8a1997-85e9-4ee2-b04d-5c5a2489e831" providerId="ADAL" clId="{7F7E3B64-3640-437A-A49C-83AC243563F7}" dt="2023-01-20T14:41:46.011" v="10205" actId="26606"/>
          <ac:cxnSpMkLst>
            <pc:docMk/>
            <pc:sldMk cId="1693320764" sldId="314"/>
            <ac:cxnSpMk id="62" creationId="{7D1CBE93-B17D-4509-843C-82287C38032A}"/>
          </ac:cxnSpMkLst>
        </pc:cxnChg>
        <pc:cxnChg chg="add del">
          <ac:chgData name="Freni Emanuela" userId="0a8a1997-85e9-4ee2-b04d-5c5a2489e831" providerId="ADAL" clId="{7F7E3B64-3640-437A-A49C-83AC243563F7}" dt="2023-01-20T14:41:46.011" v="10205" actId="26606"/>
          <ac:cxnSpMkLst>
            <pc:docMk/>
            <pc:sldMk cId="1693320764" sldId="314"/>
            <ac:cxnSpMk id="63" creationId="{AE6277B4-6A43-48AB-89B2-3442221619CC}"/>
          </ac:cxnSpMkLst>
        </pc:cxnChg>
      </pc:sldChg>
      <pc:sldChg chg="modSp del mod">
        <pc:chgData name="Freni Emanuela" userId="0a8a1997-85e9-4ee2-b04d-5c5a2489e831" providerId="ADAL" clId="{7F7E3B64-3640-437A-A49C-83AC243563F7}" dt="2023-01-19T11:29:27.990" v="448" actId="2696"/>
        <pc:sldMkLst>
          <pc:docMk/>
          <pc:sldMk cId="417802385" sldId="316"/>
        </pc:sldMkLst>
        <pc:spChg chg="mod">
          <ac:chgData name="Freni Emanuela" userId="0a8a1997-85e9-4ee2-b04d-5c5a2489e831" providerId="ADAL" clId="{7F7E3B64-3640-437A-A49C-83AC243563F7}" dt="2023-01-19T11:28:18.488" v="427" actId="21"/>
          <ac:spMkLst>
            <pc:docMk/>
            <pc:sldMk cId="417802385" sldId="316"/>
            <ac:spMk id="3" creationId="{00000000-0000-0000-0000-000000000000}"/>
          </ac:spMkLst>
        </pc:spChg>
      </pc:sldChg>
      <pc:sldChg chg="addSp delSp modSp mod setBg setClrOvrMap">
        <pc:chgData name="Freni Emanuela" userId="0a8a1997-85e9-4ee2-b04d-5c5a2489e831" providerId="ADAL" clId="{7F7E3B64-3640-437A-A49C-83AC243563F7}" dt="2023-01-23T08:39:12.598" v="10434" actId="947"/>
        <pc:sldMkLst>
          <pc:docMk/>
          <pc:sldMk cId="2845140529" sldId="318"/>
        </pc:sldMkLst>
        <pc:spChg chg="add del mod">
          <ac:chgData name="Freni Emanuela" userId="0a8a1997-85e9-4ee2-b04d-5c5a2489e831" providerId="ADAL" clId="{7F7E3B64-3640-437A-A49C-83AC243563F7}" dt="2023-01-20T14:40:22.670" v="10176" actId="26606"/>
          <ac:spMkLst>
            <pc:docMk/>
            <pc:sldMk cId="2845140529" sldId="318"/>
            <ac:spMk id="3" creationId="{00000000-0000-0000-0000-000000000000}"/>
          </ac:spMkLst>
        </pc:spChg>
        <pc:spChg chg="mod">
          <ac:chgData name="Freni Emanuela" userId="0a8a1997-85e9-4ee2-b04d-5c5a2489e831" providerId="ADAL" clId="{7F7E3B64-3640-437A-A49C-83AC243563F7}" dt="2023-01-23T08:39:12.598" v="10434" actId="947"/>
          <ac:spMkLst>
            <pc:docMk/>
            <pc:sldMk cId="2845140529" sldId="318"/>
            <ac:spMk id="4" creationId="{00000000-0000-0000-0000-000000000000}"/>
          </ac:spMkLst>
        </pc:spChg>
        <pc:spChg chg="add del">
          <ac:chgData name="Freni Emanuela" userId="0a8a1997-85e9-4ee2-b04d-5c5a2489e831" providerId="ADAL" clId="{7F7E3B64-3640-437A-A49C-83AC243563F7}" dt="2023-01-20T14:39:48.474" v="10165" actId="26606"/>
          <ac:spMkLst>
            <pc:docMk/>
            <pc:sldMk cId="2845140529" sldId="318"/>
            <ac:spMk id="22" creationId="{9F4444CE-BC8D-4D61-B303-4C05614E62AB}"/>
          </ac:spMkLst>
        </pc:spChg>
        <pc:spChg chg="add del">
          <ac:chgData name="Freni Emanuela" userId="0a8a1997-85e9-4ee2-b04d-5c5a2489e831" providerId="ADAL" clId="{7F7E3B64-3640-437A-A49C-83AC243563F7}" dt="2023-01-20T14:40:09.816" v="10171" actId="26606"/>
          <ac:spMkLst>
            <pc:docMk/>
            <pc:sldMk cId="2845140529" sldId="318"/>
            <ac:spMk id="23" creationId="{C2C29CB1-9F74-4879-A6AF-AEA67B6F1F4D}"/>
          </ac:spMkLst>
        </pc:spChg>
        <pc:spChg chg="add del">
          <ac:chgData name="Freni Emanuela" userId="0a8a1997-85e9-4ee2-b04d-5c5a2489e831" providerId="ADAL" clId="{7F7E3B64-3640-437A-A49C-83AC243563F7}" dt="2023-01-20T14:39:48.474" v="10165" actId="26606"/>
          <ac:spMkLst>
            <pc:docMk/>
            <pc:sldMk cId="2845140529" sldId="318"/>
            <ac:spMk id="24" creationId="{73772B81-181F-48B7-8826-4D9686D15DF5}"/>
          </ac:spMkLst>
        </pc:spChg>
        <pc:spChg chg="add del">
          <ac:chgData name="Freni Emanuela" userId="0a8a1997-85e9-4ee2-b04d-5c5a2489e831" providerId="ADAL" clId="{7F7E3B64-3640-437A-A49C-83AC243563F7}" dt="2023-01-20T14:40:09.816" v="10171" actId="26606"/>
          <ac:spMkLst>
            <pc:docMk/>
            <pc:sldMk cId="2845140529" sldId="318"/>
            <ac:spMk id="25" creationId="{7E2C7115-5336-410C-AD71-0F0952A2E5A7}"/>
          </ac:spMkLst>
        </pc:spChg>
        <pc:spChg chg="add del">
          <ac:chgData name="Freni Emanuela" userId="0a8a1997-85e9-4ee2-b04d-5c5a2489e831" providerId="ADAL" clId="{7F7E3B64-3640-437A-A49C-83AC243563F7}" dt="2023-01-20T14:39:48.474" v="10165" actId="26606"/>
          <ac:spMkLst>
            <pc:docMk/>
            <pc:sldMk cId="2845140529" sldId="318"/>
            <ac:spMk id="26" creationId="{B2205F6E-03C6-4E92-877C-E2482F6599AA}"/>
          </ac:spMkLst>
        </pc:spChg>
        <pc:spChg chg="add del">
          <ac:chgData name="Freni Emanuela" userId="0a8a1997-85e9-4ee2-b04d-5c5a2489e831" providerId="ADAL" clId="{7F7E3B64-3640-437A-A49C-83AC243563F7}" dt="2023-01-20T14:40:14.354" v="10173" actId="26606"/>
          <ac:spMkLst>
            <pc:docMk/>
            <pc:sldMk cId="2845140529" sldId="318"/>
            <ac:spMk id="29" creationId="{7E018740-5C2B-4A41-AC1A-7E68D1EC1954}"/>
          </ac:spMkLst>
        </pc:spChg>
        <pc:spChg chg="add del">
          <ac:chgData name="Freni Emanuela" userId="0a8a1997-85e9-4ee2-b04d-5c5a2489e831" providerId="ADAL" clId="{7F7E3B64-3640-437A-A49C-83AC243563F7}" dt="2023-01-20T14:40:14.354" v="10173" actId="26606"/>
          <ac:spMkLst>
            <pc:docMk/>
            <pc:sldMk cId="2845140529" sldId="318"/>
            <ac:spMk id="31" creationId="{166F75A4-C475-4941-8EE2-B80A06A2C1BB}"/>
          </ac:spMkLst>
        </pc:spChg>
        <pc:spChg chg="add del">
          <ac:chgData name="Freni Emanuela" userId="0a8a1997-85e9-4ee2-b04d-5c5a2489e831" providerId="ADAL" clId="{7F7E3B64-3640-437A-A49C-83AC243563F7}" dt="2023-01-20T14:40:14.354" v="10173" actId="26606"/>
          <ac:spMkLst>
            <pc:docMk/>
            <pc:sldMk cId="2845140529" sldId="318"/>
            <ac:spMk id="33" creationId="{A032553A-72E8-4B0D-8405-FF9771C9AF05}"/>
          </ac:spMkLst>
        </pc:spChg>
        <pc:spChg chg="add del">
          <ac:chgData name="Freni Emanuela" userId="0a8a1997-85e9-4ee2-b04d-5c5a2489e831" providerId="ADAL" clId="{7F7E3B64-3640-437A-A49C-83AC243563F7}" dt="2023-01-20T14:39:50.535" v="10167" actId="26606"/>
          <ac:spMkLst>
            <pc:docMk/>
            <pc:sldMk cId="2845140529" sldId="318"/>
            <ac:spMk id="35" creationId="{87BD1F4E-A66D-4C06-86DA-8D56CA7A3B41}"/>
          </ac:spMkLst>
        </pc:spChg>
        <pc:spChg chg="add del">
          <ac:chgData name="Freni Emanuela" userId="0a8a1997-85e9-4ee2-b04d-5c5a2489e831" providerId="ADAL" clId="{7F7E3B64-3640-437A-A49C-83AC243563F7}" dt="2023-01-20T14:39:50.535" v="10167" actId="26606"/>
          <ac:spMkLst>
            <pc:docMk/>
            <pc:sldMk cId="2845140529" sldId="318"/>
            <ac:spMk id="36" creationId="{655AE6B0-AC9E-4167-806F-E9DB135FC46B}"/>
          </ac:spMkLst>
        </pc:spChg>
        <pc:spChg chg="add del">
          <ac:chgData name="Freni Emanuela" userId="0a8a1997-85e9-4ee2-b04d-5c5a2489e831" providerId="ADAL" clId="{7F7E3B64-3640-437A-A49C-83AC243563F7}" dt="2023-01-20T14:40:04.775" v="10169" actId="26606"/>
          <ac:spMkLst>
            <pc:docMk/>
            <pc:sldMk cId="2845140529" sldId="318"/>
            <ac:spMk id="42" creationId="{00000000-0000-0000-0000-000000000000}"/>
          </ac:spMkLst>
        </pc:spChg>
        <pc:spChg chg="add del">
          <ac:chgData name="Freni Emanuela" userId="0a8a1997-85e9-4ee2-b04d-5c5a2489e831" providerId="ADAL" clId="{7F7E3B64-3640-437A-A49C-83AC243563F7}" dt="2023-01-20T14:40:09.816" v="10171" actId="26606"/>
          <ac:spMkLst>
            <pc:docMk/>
            <pc:sldMk cId="2845140529" sldId="318"/>
            <ac:spMk id="46" creationId="{E80B86A7-A1EC-475B-9166-88902B033A38}"/>
          </ac:spMkLst>
        </pc:spChg>
        <pc:spChg chg="add del">
          <ac:chgData name="Freni Emanuela" userId="0a8a1997-85e9-4ee2-b04d-5c5a2489e831" providerId="ADAL" clId="{7F7E3B64-3640-437A-A49C-83AC243563F7}" dt="2023-01-20T14:40:09.816" v="10171" actId="26606"/>
          <ac:spMkLst>
            <pc:docMk/>
            <pc:sldMk cId="2845140529" sldId="318"/>
            <ac:spMk id="47" creationId="{00000000-0000-0000-0000-000000000000}"/>
          </ac:spMkLst>
        </pc:spChg>
        <pc:spChg chg="add del">
          <ac:chgData name="Freni Emanuela" userId="0a8a1997-85e9-4ee2-b04d-5c5a2489e831" providerId="ADAL" clId="{7F7E3B64-3640-437A-A49C-83AC243563F7}" dt="2023-01-20T14:40:14.354" v="10173" actId="26606"/>
          <ac:spMkLst>
            <pc:docMk/>
            <pc:sldMk cId="2845140529" sldId="318"/>
            <ac:spMk id="51" creationId="{A65AC7D1-EAA9-48F5-B509-60A7F50BF703}"/>
          </ac:spMkLst>
        </pc:spChg>
        <pc:spChg chg="add del">
          <ac:chgData name="Freni Emanuela" userId="0a8a1997-85e9-4ee2-b04d-5c5a2489e831" providerId="ADAL" clId="{7F7E3B64-3640-437A-A49C-83AC243563F7}" dt="2023-01-20T14:40:14.354" v="10173" actId="26606"/>
          <ac:spMkLst>
            <pc:docMk/>
            <pc:sldMk cId="2845140529" sldId="318"/>
            <ac:spMk id="52" creationId="{D6320AF9-619A-4175-865B-5663E1AEF4C5}"/>
          </ac:spMkLst>
        </pc:spChg>
        <pc:spChg chg="add del">
          <ac:chgData name="Freni Emanuela" userId="0a8a1997-85e9-4ee2-b04d-5c5a2489e831" providerId="ADAL" clId="{7F7E3B64-3640-437A-A49C-83AC243563F7}" dt="2023-01-20T14:40:14.354" v="10173" actId="26606"/>
          <ac:spMkLst>
            <pc:docMk/>
            <pc:sldMk cId="2845140529" sldId="318"/>
            <ac:spMk id="54" creationId="{765800AC-C3B9-498E-87BC-29FAE4C76B21}"/>
          </ac:spMkLst>
        </pc:spChg>
        <pc:spChg chg="add del">
          <ac:chgData name="Freni Emanuela" userId="0a8a1997-85e9-4ee2-b04d-5c5a2489e831" providerId="ADAL" clId="{7F7E3B64-3640-437A-A49C-83AC243563F7}" dt="2023-01-20T14:40:14.354" v="10173" actId="26606"/>
          <ac:spMkLst>
            <pc:docMk/>
            <pc:sldMk cId="2845140529" sldId="318"/>
            <ac:spMk id="55" creationId="{1F9D6ACB-2FF4-49F9-978A-E0D5327FC635}"/>
          </ac:spMkLst>
        </pc:spChg>
        <pc:spChg chg="add del">
          <ac:chgData name="Freni Emanuela" userId="0a8a1997-85e9-4ee2-b04d-5c5a2489e831" providerId="ADAL" clId="{7F7E3B64-3640-437A-A49C-83AC243563F7}" dt="2023-01-20T14:40:14.354" v="10173" actId="26606"/>
          <ac:spMkLst>
            <pc:docMk/>
            <pc:sldMk cId="2845140529" sldId="318"/>
            <ac:spMk id="56" creationId="{142BFA2A-77A0-4F60-A32A-685681C84889}"/>
          </ac:spMkLst>
        </pc:spChg>
        <pc:spChg chg="add del">
          <ac:chgData name="Freni Emanuela" userId="0a8a1997-85e9-4ee2-b04d-5c5a2489e831" providerId="ADAL" clId="{7F7E3B64-3640-437A-A49C-83AC243563F7}" dt="2023-01-20T14:40:14.354" v="10173" actId="26606"/>
          <ac:spMkLst>
            <pc:docMk/>
            <pc:sldMk cId="2845140529" sldId="318"/>
            <ac:spMk id="57" creationId="{00000000-0000-0000-0000-000000000000}"/>
          </ac:spMkLst>
        </pc:spChg>
        <pc:spChg chg="add">
          <ac:chgData name="Freni Emanuela" userId="0a8a1997-85e9-4ee2-b04d-5c5a2489e831" providerId="ADAL" clId="{7F7E3B64-3640-437A-A49C-83AC243563F7}" dt="2023-01-20T14:40:22.670" v="10176" actId="26606"/>
          <ac:spMkLst>
            <pc:docMk/>
            <pc:sldMk cId="2845140529" sldId="318"/>
            <ac:spMk id="63" creationId="{E80B86A7-A1EC-475B-9166-88902B033A38}"/>
          </ac:spMkLst>
        </pc:spChg>
        <pc:spChg chg="add">
          <ac:chgData name="Freni Emanuela" userId="0a8a1997-85e9-4ee2-b04d-5c5a2489e831" providerId="ADAL" clId="{7F7E3B64-3640-437A-A49C-83AC243563F7}" dt="2023-01-20T14:40:22.670" v="10176" actId="26606"/>
          <ac:spMkLst>
            <pc:docMk/>
            <pc:sldMk cId="2845140529" sldId="318"/>
            <ac:spMk id="64" creationId="{C2C29CB1-9F74-4879-A6AF-AEA67B6F1F4D}"/>
          </ac:spMkLst>
        </pc:spChg>
        <pc:spChg chg="add">
          <ac:chgData name="Freni Emanuela" userId="0a8a1997-85e9-4ee2-b04d-5c5a2489e831" providerId="ADAL" clId="{7F7E3B64-3640-437A-A49C-83AC243563F7}" dt="2023-01-20T14:40:22.670" v="10176" actId="26606"/>
          <ac:spMkLst>
            <pc:docMk/>
            <pc:sldMk cId="2845140529" sldId="318"/>
            <ac:spMk id="65" creationId="{00000000-0000-0000-0000-000000000000}"/>
          </ac:spMkLst>
        </pc:spChg>
        <pc:spChg chg="add">
          <ac:chgData name="Freni Emanuela" userId="0a8a1997-85e9-4ee2-b04d-5c5a2489e831" providerId="ADAL" clId="{7F7E3B64-3640-437A-A49C-83AC243563F7}" dt="2023-01-20T14:40:22.670" v="10176" actId="26606"/>
          <ac:spMkLst>
            <pc:docMk/>
            <pc:sldMk cId="2845140529" sldId="318"/>
            <ac:spMk id="66" creationId="{7E2C7115-5336-410C-AD71-0F0952A2E5A7}"/>
          </ac:spMkLst>
        </pc:spChg>
        <pc:grpChg chg="add del">
          <ac:chgData name="Freni Emanuela" userId="0a8a1997-85e9-4ee2-b04d-5c5a2489e831" providerId="ADAL" clId="{7F7E3B64-3640-437A-A49C-83AC243563F7}" dt="2023-01-20T14:40:04.775" v="10169" actId="26606"/>
          <ac:grpSpMkLst>
            <pc:docMk/>
            <pc:sldMk cId="2845140529" sldId="318"/>
            <ac:grpSpMk id="9" creationId="{09EA7EA7-74F5-4EE2-8E3D-1A10308259D7}"/>
          </ac:grpSpMkLst>
        </pc:grpChg>
        <pc:grpChg chg="add del">
          <ac:chgData name="Freni Emanuela" userId="0a8a1997-85e9-4ee2-b04d-5c5a2489e831" providerId="ADAL" clId="{7F7E3B64-3640-437A-A49C-83AC243563F7}" dt="2023-01-20T14:39:48.474" v="10165" actId="26606"/>
          <ac:grpSpMkLst>
            <pc:docMk/>
            <pc:sldMk cId="2845140529" sldId="318"/>
            <ac:grpSpMk id="10" creationId="{D920209C-E85B-4D6F-A56F-724F5ADA811C}"/>
          </ac:grpSpMkLst>
        </pc:grpChg>
        <pc:grpChg chg="add del">
          <ac:chgData name="Freni Emanuela" userId="0a8a1997-85e9-4ee2-b04d-5c5a2489e831" providerId="ADAL" clId="{7F7E3B64-3640-437A-A49C-83AC243563F7}" dt="2023-01-20T14:39:50.535" v="10167" actId="26606"/>
          <ac:grpSpMkLst>
            <pc:docMk/>
            <pc:sldMk cId="2845140529" sldId="318"/>
            <ac:grpSpMk id="34" creationId="{D920209C-E85B-4D6F-A56F-724F5ADA811C}"/>
          </ac:grpSpMkLst>
        </pc:grpChg>
        <pc:grpChg chg="add del">
          <ac:chgData name="Freni Emanuela" userId="0a8a1997-85e9-4ee2-b04d-5c5a2489e831" providerId="ADAL" clId="{7F7E3B64-3640-437A-A49C-83AC243563F7}" dt="2023-01-20T14:39:50.535" v="10167" actId="26606"/>
          <ac:grpSpMkLst>
            <pc:docMk/>
            <pc:sldMk cId="2845140529" sldId="318"/>
            <ac:grpSpMk id="37" creationId="{3523416A-383B-4FDC-B4C9-D8EDDFE9C043}"/>
          </ac:grpSpMkLst>
        </pc:grpChg>
        <pc:grpChg chg="add del">
          <ac:chgData name="Freni Emanuela" userId="0a8a1997-85e9-4ee2-b04d-5c5a2489e831" providerId="ADAL" clId="{7F7E3B64-3640-437A-A49C-83AC243563F7}" dt="2023-01-20T14:40:09.816" v="10171" actId="26606"/>
          <ac:grpSpMkLst>
            <pc:docMk/>
            <pc:sldMk cId="2845140529" sldId="318"/>
            <ac:grpSpMk id="44" creationId="{09EA7EA7-74F5-4EE2-8E3D-1A10308259D7}"/>
          </ac:grpSpMkLst>
        </pc:grpChg>
        <pc:grpChg chg="add del">
          <ac:chgData name="Freni Emanuela" userId="0a8a1997-85e9-4ee2-b04d-5c5a2489e831" providerId="ADAL" clId="{7F7E3B64-3640-437A-A49C-83AC243563F7}" dt="2023-01-20T14:40:14.354" v="10173" actId="26606"/>
          <ac:grpSpMkLst>
            <pc:docMk/>
            <pc:sldMk cId="2845140529" sldId="318"/>
            <ac:grpSpMk id="49" creationId="{09EA7EA7-74F5-4EE2-8E3D-1A10308259D7}"/>
          </ac:grpSpMkLst>
        </pc:grpChg>
        <pc:grpChg chg="add">
          <ac:chgData name="Freni Emanuela" userId="0a8a1997-85e9-4ee2-b04d-5c5a2489e831" providerId="ADAL" clId="{7F7E3B64-3640-437A-A49C-83AC243563F7}" dt="2023-01-20T14:40:22.670" v="10176" actId="26606"/>
          <ac:grpSpMkLst>
            <pc:docMk/>
            <pc:sldMk cId="2845140529" sldId="318"/>
            <ac:grpSpMk id="61" creationId="{09EA7EA7-74F5-4EE2-8E3D-1A10308259D7}"/>
          </ac:grpSpMkLst>
        </pc:grpChg>
        <pc:graphicFrameChg chg="add del">
          <ac:chgData name="Freni Emanuela" userId="0a8a1997-85e9-4ee2-b04d-5c5a2489e831" providerId="ADAL" clId="{7F7E3B64-3640-437A-A49C-83AC243563F7}" dt="2023-01-20T14:39:48.474" v="10165" actId="26606"/>
          <ac:graphicFrameMkLst>
            <pc:docMk/>
            <pc:sldMk cId="2845140529" sldId="318"/>
            <ac:graphicFrameMk id="6" creationId="{C1B3A019-4D75-BFEE-6C6A-E96459C83C41}"/>
          </ac:graphicFrameMkLst>
        </pc:graphicFrameChg>
        <pc:graphicFrameChg chg="add del">
          <ac:chgData name="Freni Emanuela" userId="0a8a1997-85e9-4ee2-b04d-5c5a2489e831" providerId="ADAL" clId="{7F7E3B64-3640-437A-A49C-83AC243563F7}" dt="2023-01-20T14:39:50.535" v="10167" actId="26606"/>
          <ac:graphicFrameMkLst>
            <pc:docMk/>
            <pc:sldMk cId="2845140529" sldId="318"/>
            <ac:graphicFrameMk id="39" creationId="{E1CAAEF1-658B-7107-0BF6-8FD1C3431748}"/>
          </ac:graphicFrameMkLst>
        </pc:graphicFrameChg>
        <pc:graphicFrameChg chg="add del">
          <ac:chgData name="Freni Emanuela" userId="0a8a1997-85e9-4ee2-b04d-5c5a2489e831" providerId="ADAL" clId="{7F7E3B64-3640-437A-A49C-83AC243563F7}" dt="2023-01-20T14:40:22.660" v="10175" actId="26606"/>
          <ac:graphicFrameMkLst>
            <pc:docMk/>
            <pc:sldMk cId="2845140529" sldId="318"/>
            <ac:graphicFrameMk id="59" creationId="{B9FB6DD7-1311-1624-1621-E97A821FA2D1}"/>
          </ac:graphicFrameMkLst>
        </pc:graphicFrameChg>
        <pc:cxnChg chg="add del">
          <ac:chgData name="Freni Emanuela" userId="0a8a1997-85e9-4ee2-b04d-5c5a2489e831" providerId="ADAL" clId="{7F7E3B64-3640-437A-A49C-83AC243563F7}" dt="2023-01-20T14:40:04.775" v="10169" actId="26606"/>
          <ac:cxnSpMkLst>
            <pc:docMk/>
            <pc:sldMk cId="2845140529" sldId="318"/>
            <ac:cxnSpMk id="21" creationId="{0B5F7E3B-C5F1-40E0-A491-558BAFBC1127}"/>
          </ac:cxnSpMkLst>
        </pc:cxnChg>
        <pc:cxnChg chg="add del">
          <ac:chgData name="Freni Emanuela" userId="0a8a1997-85e9-4ee2-b04d-5c5a2489e831" providerId="ADAL" clId="{7F7E3B64-3640-437A-A49C-83AC243563F7}" dt="2023-01-20T14:40:14.354" v="10173" actId="26606"/>
          <ac:cxnSpMkLst>
            <pc:docMk/>
            <pc:sldMk cId="2845140529" sldId="318"/>
            <ac:cxnSpMk id="27" creationId="{EFECD4E8-AD3E-4228-82A2-9461958EA94D}"/>
          </ac:cxnSpMkLst>
        </pc:cxnChg>
        <pc:cxnChg chg="add del">
          <ac:chgData name="Freni Emanuela" userId="0a8a1997-85e9-4ee2-b04d-5c5a2489e831" providerId="ADAL" clId="{7F7E3B64-3640-437A-A49C-83AC243563F7}" dt="2023-01-20T14:40:14.354" v="10173" actId="26606"/>
          <ac:cxnSpMkLst>
            <pc:docMk/>
            <pc:sldMk cId="2845140529" sldId="318"/>
            <ac:cxnSpMk id="53" creationId="{063B6EC6-D752-4EE7-908B-F8F19E8C7FEA}"/>
          </ac:cxnSpMkLst>
        </pc:cxnChg>
      </pc:sldChg>
      <pc:sldChg chg="addSp delSp modSp add mod">
        <pc:chgData name="Freni Emanuela" userId="0a8a1997-85e9-4ee2-b04d-5c5a2489e831" providerId="ADAL" clId="{7F7E3B64-3640-437A-A49C-83AC243563F7}" dt="2023-01-23T11:53:04.899" v="11201" actId="113"/>
        <pc:sldMkLst>
          <pc:docMk/>
          <pc:sldMk cId="3817506907" sldId="319"/>
        </pc:sldMkLst>
        <pc:spChg chg="mod">
          <ac:chgData name="Freni Emanuela" userId="0a8a1997-85e9-4ee2-b04d-5c5a2489e831" providerId="ADAL" clId="{7F7E3B64-3640-437A-A49C-83AC243563F7}" dt="2023-01-23T08:58:31.846" v="10679" actId="947"/>
          <ac:spMkLst>
            <pc:docMk/>
            <pc:sldMk cId="3817506907" sldId="319"/>
            <ac:spMk id="2" creationId="{00000000-0000-0000-0000-000000000000}"/>
          </ac:spMkLst>
        </pc:spChg>
        <pc:spChg chg="mod">
          <ac:chgData name="Freni Emanuela" userId="0a8a1997-85e9-4ee2-b04d-5c5a2489e831" providerId="ADAL" clId="{7F7E3B64-3640-437A-A49C-83AC243563F7}" dt="2023-01-23T11:53:04.899" v="11201" actId="113"/>
          <ac:spMkLst>
            <pc:docMk/>
            <pc:sldMk cId="3817506907" sldId="319"/>
            <ac:spMk id="3" creationId="{00000000-0000-0000-0000-000000000000}"/>
          </ac:spMkLst>
        </pc:spChg>
        <pc:picChg chg="add mod">
          <ac:chgData name="Freni Emanuela" userId="0a8a1997-85e9-4ee2-b04d-5c5a2489e831" providerId="ADAL" clId="{7F7E3B64-3640-437A-A49C-83AC243563F7}" dt="2023-01-23T09:02:57.002" v="10703" actId="1076"/>
          <ac:picMkLst>
            <pc:docMk/>
            <pc:sldMk cId="3817506907" sldId="319"/>
            <ac:picMk id="4" creationId="{E8CCB630-E960-C27F-BBF0-D28ACD8C8C3F}"/>
          </ac:picMkLst>
        </pc:picChg>
        <pc:picChg chg="add del mod">
          <ac:chgData name="Freni Emanuela" userId="0a8a1997-85e9-4ee2-b04d-5c5a2489e831" providerId="ADAL" clId="{7F7E3B64-3640-437A-A49C-83AC243563F7}" dt="2023-01-23T09:03:37.938" v="10714" actId="478"/>
          <ac:picMkLst>
            <pc:docMk/>
            <pc:sldMk cId="3817506907" sldId="319"/>
            <ac:picMk id="5" creationId="{104FC92D-28A5-0A6E-529B-0FC1D1DA27E1}"/>
          </ac:picMkLst>
        </pc:picChg>
        <pc:picChg chg="mod">
          <ac:chgData name="Freni Emanuela" userId="0a8a1997-85e9-4ee2-b04d-5c5a2489e831" providerId="ADAL" clId="{7F7E3B64-3640-437A-A49C-83AC243563F7}" dt="2023-01-19T13:35:25.339" v="5741" actId="1076"/>
          <ac:picMkLst>
            <pc:docMk/>
            <pc:sldMk cId="3817506907" sldId="319"/>
            <ac:picMk id="8" creationId="{00000000-0000-0000-0000-000000000000}"/>
          </ac:picMkLst>
        </pc:picChg>
        <pc:picChg chg="mod">
          <ac:chgData name="Freni Emanuela" userId="0a8a1997-85e9-4ee2-b04d-5c5a2489e831" providerId="ADAL" clId="{7F7E3B64-3640-437A-A49C-83AC243563F7}" dt="2023-01-20T11:07:48.264" v="10131" actId="1076"/>
          <ac:picMkLst>
            <pc:docMk/>
            <pc:sldMk cId="3817506907" sldId="319"/>
            <ac:picMk id="9" creationId="{00000000-0000-0000-0000-000000000000}"/>
          </ac:picMkLst>
        </pc:picChg>
        <pc:picChg chg="del">
          <ac:chgData name="Freni Emanuela" userId="0a8a1997-85e9-4ee2-b04d-5c5a2489e831" providerId="ADAL" clId="{7F7E3B64-3640-437A-A49C-83AC243563F7}" dt="2023-01-19T13:35:32.787" v="5744" actId="478"/>
          <ac:picMkLst>
            <pc:docMk/>
            <pc:sldMk cId="3817506907" sldId="319"/>
            <ac:picMk id="10" creationId="{00000000-0000-0000-0000-000000000000}"/>
          </ac:picMkLst>
        </pc:picChg>
      </pc:sldChg>
      <pc:sldChg chg="delSp modSp add mod">
        <pc:chgData name="Freni Emanuela" userId="0a8a1997-85e9-4ee2-b04d-5c5a2489e831" providerId="ADAL" clId="{7F7E3B64-3640-437A-A49C-83AC243563F7}" dt="2023-01-23T08:44:26.480" v="10471" actId="947"/>
        <pc:sldMkLst>
          <pc:docMk/>
          <pc:sldMk cId="959317226" sldId="320"/>
        </pc:sldMkLst>
        <pc:spChg chg="mod">
          <ac:chgData name="Freni Emanuela" userId="0a8a1997-85e9-4ee2-b04d-5c5a2489e831" providerId="ADAL" clId="{7F7E3B64-3640-437A-A49C-83AC243563F7}" dt="2023-01-23T08:44:26.480" v="10471" actId="947"/>
          <ac:spMkLst>
            <pc:docMk/>
            <pc:sldMk cId="959317226" sldId="320"/>
            <ac:spMk id="2" creationId="{00000000-0000-0000-0000-000000000000}"/>
          </ac:spMkLst>
        </pc:spChg>
        <pc:spChg chg="mod">
          <ac:chgData name="Freni Emanuela" userId="0a8a1997-85e9-4ee2-b04d-5c5a2489e831" providerId="ADAL" clId="{7F7E3B64-3640-437A-A49C-83AC243563F7}" dt="2023-01-19T12:23:37.008" v="2353" actId="20577"/>
          <ac:spMkLst>
            <pc:docMk/>
            <pc:sldMk cId="959317226" sldId="320"/>
            <ac:spMk id="3" creationId="{00000000-0000-0000-0000-000000000000}"/>
          </ac:spMkLst>
        </pc:spChg>
        <pc:picChg chg="mod modCrop">
          <ac:chgData name="Freni Emanuela" userId="0a8a1997-85e9-4ee2-b04d-5c5a2489e831" providerId="ADAL" clId="{7F7E3B64-3640-437A-A49C-83AC243563F7}" dt="2023-01-20T14:43:10.933" v="10208" actId="18131"/>
          <ac:picMkLst>
            <pc:docMk/>
            <pc:sldMk cId="959317226" sldId="320"/>
            <ac:picMk id="5" creationId="{01CA184D-8BFE-2DD9-9E0A-C30735929CEE}"/>
          </ac:picMkLst>
        </pc:picChg>
        <pc:picChg chg="del">
          <ac:chgData name="Freni Emanuela" userId="0a8a1997-85e9-4ee2-b04d-5c5a2489e831" providerId="ADAL" clId="{7F7E3B64-3640-437A-A49C-83AC243563F7}" dt="2023-01-19T12:23:50.631" v="2357" actId="478"/>
          <ac:picMkLst>
            <pc:docMk/>
            <pc:sldMk cId="959317226" sldId="320"/>
            <ac:picMk id="10" creationId="{00000000-0000-0000-0000-000000000000}"/>
          </ac:picMkLst>
        </pc:picChg>
      </pc:sldChg>
      <pc:sldChg chg="addSp modSp new mod">
        <pc:chgData name="Freni Emanuela" userId="0a8a1997-85e9-4ee2-b04d-5c5a2489e831" providerId="ADAL" clId="{7F7E3B64-3640-437A-A49C-83AC243563F7}" dt="2023-01-23T09:12:27.963" v="10999" actId="1076"/>
        <pc:sldMkLst>
          <pc:docMk/>
          <pc:sldMk cId="138019733" sldId="321"/>
        </pc:sldMkLst>
        <pc:spChg chg="mod">
          <ac:chgData name="Freni Emanuela" userId="0a8a1997-85e9-4ee2-b04d-5c5a2489e831" providerId="ADAL" clId="{7F7E3B64-3640-437A-A49C-83AC243563F7}" dt="2023-01-23T08:43:45.536" v="10467" actId="947"/>
          <ac:spMkLst>
            <pc:docMk/>
            <pc:sldMk cId="138019733" sldId="321"/>
            <ac:spMk id="2" creationId="{45B13AEC-0813-94CB-1769-2B9C4ECA1C66}"/>
          </ac:spMkLst>
        </pc:spChg>
        <pc:spChg chg="mod">
          <ac:chgData name="Freni Emanuela" userId="0a8a1997-85e9-4ee2-b04d-5c5a2489e831" providerId="ADAL" clId="{7F7E3B64-3640-437A-A49C-83AC243563F7}" dt="2023-01-23T09:12:22.180" v="10998" actId="27636"/>
          <ac:spMkLst>
            <pc:docMk/>
            <pc:sldMk cId="138019733" sldId="321"/>
            <ac:spMk id="3" creationId="{F2798294-295A-0B48-E783-69C2E60B8209}"/>
          </ac:spMkLst>
        </pc:spChg>
        <pc:picChg chg="add mod">
          <ac:chgData name="Freni Emanuela" userId="0a8a1997-85e9-4ee2-b04d-5c5a2489e831" providerId="ADAL" clId="{7F7E3B64-3640-437A-A49C-83AC243563F7}" dt="2023-01-23T09:12:27.963" v="10999" actId="1076"/>
          <ac:picMkLst>
            <pc:docMk/>
            <pc:sldMk cId="138019733" sldId="321"/>
            <ac:picMk id="4" creationId="{144BE311-0F6E-2875-2456-F91B79CF9768}"/>
          </ac:picMkLst>
        </pc:picChg>
      </pc:sldChg>
      <pc:sldChg chg="addSp delSp modSp add mod">
        <pc:chgData name="Freni Emanuela" userId="0a8a1997-85e9-4ee2-b04d-5c5a2489e831" providerId="ADAL" clId="{7F7E3B64-3640-437A-A49C-83AC243563F7}" dt="2023-01-23T08:45:08.155" v="10475" actId="947"/>
        <pc:sldMkLst>
          <pc:docMk/>
          <pc:sldMk cId="1233820170" sldId="322"/>
        </pc:sldMkLst>
        <pc:spChg chg="mod">
          <ac:chgData name="Freni Emanuela" userId="0a8a1997-85e9-4ee2-b04d-5c5a2489e831" providerId="ADAL" clId="{7F7E3B64-3640-437A-A49C-83AC243563F7}" dt="2023-01-23T08:45:08.155" v="10475" actId="947"/>
          <ac:spMkLst>
            <pc:docMk/>
            <pc:sldMk cId="1233820170" sldId="322"/>
            <ac:spMk id="2" creationId="{00000000-0000-0000-0000-000000000000}"/>
          </ac:spMkLst>
        </pc:spChg>
        <pc:spChg chg="mod">
          <ac:chgData name="Freni Emanuela" userId="0a8a1997-85e9-4ee2-b04d-5c5a2489e831" providerId="ADAL" clId="{7F7E3B64-3640-437A-A49C-83AC243563F7}" dt="2023-01-19T12:30:36.468" v="2627" actId="15"/>
          <ac:spMkLst>
            <pc:docMk/>
            <pc:sldMk cId="1233820170" sldId="322"/>
            <ac:spMk id="3" creationId="{00000000-0000-0000-0000-000000000000}"/>
          </ac:spMkLst>
        </pc:spChg>
        <pc:picChg chg="del">
          <ac:chgData name="Freni Emanuela" userId="0a8a1997-85e9-4ee2-b04d-5c5a2489e831" providerId="ADAL" clId="{7F7E3B64-3640-437A-A49C-83AC243563F7}" dt="2023-01-19T12:24:38.630" v="2359" actId="478"/>
          <ac:picMkLst>
            <pc:docMk/>
            <pc:sldMk cId="1233820170" sldId="322"/>
            <ac:picMk id="5" creationId="{01CA184D-8BFE-2DD9-9E0A-C30735929CEE}"/>
          </ac:picMkLst>
        </pc:picChg>
        <pc:picChg chg="add mod">
          <ac:chgData name="Freni Emanuela" userId="0a8a1997-85e9-4ee2-b04d-5c5a2489e831" providerId="ADAL" clId="{7F7E3B64-3640-437A-A49C-83AC243563F7}" dt="2023-01-19T12:30:40.284" v="2628" actId="1076"/>
          <ac:picMkLst>
            <pc:docMk/>
            <pc:sldMk cId="1233820170" sldId="322"/>
            <ac:picMk id="6" creationId="{C39F6C6E-856D-C288-6FD7-B8E7340E9C68}"/>
          </ac:picMkLst>
        </pc:picChg>
      </pc:sldChg>
      <pc:sldChg chg="delSp modSp add mod">
        <pc:chgData name="Freni Emanuela" userId="0a8a1997-85e9-4ee2-b04d-5c5a2489e831" providerId="ADAL" clId="{7F7E3B64-3640-437A-A49C-83AC243563F7}" dt="2023-01-23T08:46:02.982" v="10479" actId="947"/>
        <pc:sldMkLst>
          <pc:docMk/>
          <pc:sldMk cId="3706746646" sldId="323"/>
        </pc:sldMkLst>
        <pc:spChg chg="mod">
          <ac:chgData name="Freni Emanuela" userId="0a8a1997-85e9-4ee2-b04d-5c5a2489e831" providerId="ADAL" clId="{7F7E3B64-3640-437A-A49C-83AC243563F7}" dt="2023-01-23T08:46:02.982" v="10479" actId="947"/>
          <ac:spMkLst>
            <pc:docMk/>
            <pc:sldMk cId="3706746646" sldId="323"/>
            <ac:spMk id="2" creationId="{00000000-0000-0000-0000-000000000000}"/>
          </ac:spMkLst>
        </pc:spChg>
        <pc:spChg chg="mod">
          <ac:chgData name="Freni Emanuela" userId="0a8a1997-85e9-4ee2-b04d-5c5a2489e831" providerId="ADAL" clId="{7F7E3B64-3640-437A-A49C-83AC243563F7}" dt="2023-01-20T14:51:12.422" v="10348" actId="255"/>
          <ac:spMkLst>
            <pc:docMk/>
            <pc:sldMk cId="3706746646" sldId="323"/>
            <ac:spMk id="3" creationId="{00000000-0000-0000-0000-000000000000}"/>
          </ac:spMkLst>
        </pc:spChg>
        <pc:picChg chg="del">
          <ac:chgData name="Freni Emanuela" userId="0a8a1997-85e9-4ee2-b04d-5c5a2489e831" providerId="ADAL" clId="{7F7E3B64-3640-437A-A49C-83AC243563F7}" dt="2023-01-19T12:27:02.153" v="2366" actId="478"/>
          <ac:picMkLst>
            <pc:docMk/>
            <pc:sldMk cId="3706746646" sldId="323"/>
            <ac:picMk id="6" creationId="{C39F6C6E-856D-C288-6FD7-B8E7340E9C68}"/>
          </ac:picMkLst>
        </pc:picChg>
        <pc:picChg chg="del">
          <ac:chgData name="Freni Emanuela" userId="0a8a1997-85e9-4ee2-b04d-5c5a2489e831" providerId="ADAL" clId="{7F7E3B64-3640-437A-A49C-83AC243563F7}" dt="2023-01-19T13:04:58.162" v="2897" actId="478"/>
          <ac:picMkLst>
            <pc:docMk/>
            <pc:sldMk cId="3706746646" sldId="323"/>
            <ac:picMk id="8" creationId="{00000000-0000-0000-0000-000000000000}"/>
          </ac:picMkLst>
        </pc:picChg>
        <pc:picChg chg="del">
          <ac:chgData name="Freni Emanuela" userId="0a8a1997-85e9-4ee2-b04d-5c5a2489e831" providerId="ADAL" clId="{7F7E3B64-3640-437A-A49C-83AC243563F7}" dt="2023-01-19T13:04:59.348" v="2898" actId="478"/>
          <ac:picMkLst>
            <pc:docMk/>
            <pc:sldMk cId="3706746646" sldId="323"/>
            <ac:picMk id="9" creationId="{00000000-0000-0000-0000-000000000000}"/>
          </ac:picMkLst>
        </pc:picChg>
      </pc:sldChg>
      <pc:sldChg chg="modSp add mod ord">
        <pc:chgData name="Freni Emanuela" userId="0a8a1997-85e9-4ee2-b04d-5c5a2489e831" providerId="ADAL" clId="{7F7E3B64-3640-437A-A49C-83AC243563F7}" dt="2023-02-07T08:22:50.064" v="11243" actId="20577"/>
        <pc:sldMkLst>
          <pc:docMk/>
          <pc:sldMk cId="1307571510" sldId="324"/>
        </pc:sldMkLst>
        <pc:spChg chg="mod">
          <ac:chgData name="Freni Emanuela" userId="0a8a1997-85e9-4ee2-b04d-5c5a2489e831" providerId="ADAL" clId="{7F7E3B64-3640-437A-A49C-83AC243563F7}" dt="2023-01-23T08:45:42.499" v="10477" actId="947"/>
          <ac:spMkLst>
            <pc:docMk/>
            <pc:sldMk cId="1307571510" sldId="324"/>
            <ac:spMk id="2" creationId="{00000000-0000-0000-0000-000000000000}"/>
          </ac:spMkLst>
        </pc:spChg>
        <pc:spChg chg="mod">
          <ac:chgData name="Freni Emanuela" userId="0a8a1997-85e9-4ee2-b04d-5c5a2489e831" providerId="ADAL" clId="{7F7E3B64-3640-437A-A49C-83AC243563F7}" dt="2023-02-07T08:22:50.064" v="11243" actId="20577"/>
          <ac:spMkLst>
            <pc:docMk/>
            <pc:sldMk cId="1307571510" sldId="324"/>
            <ac:spMk id="3" creationId="{00000000-0000-0000-0000-000000000000}"/>
          </ac:spMkLst>
        </pc:spChg>
      </pc:sldChg>
      <pc:sldChg chg="addSp modSp new mod ord">
        <pc:chgData name="Freni Emanuela" userId="0a8a1997-85e9-4ee2-b04d-5c5a2489e831" providerId="ADAL" clId="{7F7E3B64-3640-437A-A49C-83AC243563F7}" dt="2023-01-23T08:49:23.838" v="10550" actId="20577"/>
        <pc:sldMkLst>
          <pc:docMk/>
          <pc:sldMk cId="925510646" sldId="325"/>
        </pc:sldMkLst>
        <pc:spChg chg="mod">
          <ac:chgData name="Freni Emanuela" userId="0a8a1997-85e9-4ee2-b04d-5c5a2489e831" providerId="ADAL" clId="{7F7E3B64-3640-437A-A49C-83AC243563F7}" dt="2023-01-23T08:46:18.514" v="10481" actId="947"/>
          <ac:spMkLst>
            <pc:docMk/>
            <pc:sldMk cId="925510646" sldId="325"/>
            <ac:spMk id="2" creationId="{082631A2-DA3A-6CAB-C140-D3600CD2C3BC}"/>
          </ac:spMkLst>
        </pc:spChg>
        <pc:spChg chg="mod">
          <ac:chgData name="Freni Emanuela" userId="0a8a1997-85e9-4ee2-b04d-5c5a2489e831" providerId="ADAL" clId="{7F7E3B64-3640-437A-A49C-83AC243563F7}" dt="2023-01-23T08:49:23.838" v="10550" actId="20577"/>
          <ac:spMkLst>
            <pc:docMk/>
            <pc:sldMk cId="925510646" sldId="325"/>
            <ac:spMk id="3" creationId="{3EF02572-A5ED-6AC0-29A1-69EFBF111FDD}"/>
          </ac:spMkLst>
        </pc:spChg>
        <pc:picChg chg="add mod">
          <ac:chgData name="Freni Emanuela" userId="0a8a1997-85e9-4ee2-b04d-5c5a2489e831" providerId="ADAL" clId="{7F7E3B64-3640-437A-A49C-83AC243563F7}" dt="2023-01-23T08:48:00.928" v="10531" actId="1076"/>
          <ac:picMkLst>
            <pc:docMk/>
            <pc:sldMk cId="925510646" sldId="325"/>
            <ac:picMk id="5" creationId="{F70CD493-B150-F749-9912-1A6A50A07FB4}"/>
          </ac:picMkLst>
        </pc:picChg>
        <pc:picChg chg="add mod">
          <ac:chgData name="Freni Emanuela" userId="0a8a1997-85e9-4ee2-b04d-5c5a2489e831" providerId="ADAL" clId="{7F7E3B64-3640-437A-A49C-83AC243563F7}" dt="2023-01-23T08:48:30.477" v="10540" actId="1076"/>
          <ac:picMkLst>
            <pc:docMk/>
            <pc:sldMk cId="925510646" sldId="325"/>
            <ac:picMk id="6" creationId="{B46E4A08-433E-7322-8A6A-D17DCCAF7E20}"/>
          </ac:picMkLst>
        </pc:picChg>
        <pc:picChg chg="add mod">
          <ac:chgData name="Freni Emanuela" userId="0a8a1997-85e9-4ee2-b04d-5c5a2489e831" providerId="ADAL" clId="{7F7E3B64-3640-437A-A49C-83AC243563F7}" dt="2023-01-23T08:48:38.573" v="10541" actId="1076"/>
          <ac:picMkLst>
            <pc:docMk/>
            <pc:sldMk cId="925510646" sldId="325"/>
            <ac:picMk id="8" creationId="{1701BAA6-A37D-8C70-E6D4-F5C0F03084E8}"/>
          </ac:picMkLst>
        </pc:picChg>
      </pc:sldChg>
      <pc:sldChg chg="addSp delSp modSp add mod">
        <pc:chgData name="Freni Emanuela" userId="0a8a1997-85e9-4ee2-b04d-5c5a2489e831" providerId="ADAL" clId="{7F7E3B64-3640-437A-A49C-83AC243563F7}" dt="2023-01-23T08:54:39.753" v="10565" actId="1076"/>
        <pc:sldMkLst>
          <pc:docMk/>
          <pc:sldMk cId="1336376562" sldId="326"/>
        </pc:sldMkLst>
        <pc:spChg chg="mod">
          <ac:chgData name="Freni Emanuela" userId="0a8a1997-85e9-4ee2-b04d-5c5a2489e831" providerId="ADAL" clId="{7F7E3B64-3640-437A-A49C-83AC243563F7}" dt="2023-01-23T08:50:01.452" v="10552" actId="947"/>
          <ac:spMkLst>
            <pc:docMk/>
            <pc:sldMk cId="1336376562" sldId="326"/>
            <ac:spMk id="2" creationId="{082631A2-DA3A-6CAB-C140-D3600CD2C3BC}"/>
          </ac:spMkLst>
        </pc:spChg>
        <pc:spChg chg="mod">
          <ac:chgData name="Freni Emanuela" userId="0a8a1997-85e9-4ee2-b04d-5c5a2489e831" providerId="ADAL" clId="{7F7E3B64-3640-437A-A49C-83AC243563F7}" dt="2023-01-20T14:39:26.661" v="10151"/>
          <ac:spMkLst>
            <pc:docMk/>
            <pc:sldMk cId="1336376562" sldId="326"/>
            <ac:spMk id="3" creationId="{3EF02572-A5ED-6AC0-29A1-69EFBF111FDD}"/>
          </ac:spMkLst>
        </pc:spChg>
        <pc:spChg chg="add del mod">
          <ac:chgData name="Freni Emanuela" userId="0a8a1997-85e9-4ee2-b04d-5c5a2489e831" providerId="ADAL" clId="{7F7E3B64-3640-437A-A49C-83AC243563F7}" dt="2023-01-23T08:53:47.300" v="10554" actId="478"/>
          <ac:spMkLst>
            <pc:docMk/>
            <pc:sldMk cId="1336376562" sldId="326"/>
            <ac:spMk id="5" creationId="{1BB7D3DB-1321-9268-01A2-C9C4362E26B0}"/>
          </ac:spMkLst>
        </pc:spChg>
        <pc:spChg chg="add del mod">
          <ac:chgData name="Freni Emanuela" userId="0a8a1997-85e9-4ee2-b04d-5c5a2489e831" providerId="ADAL" clId="{7F7E3B64-3640-437A-A49C-83AC243563F7}" dt="2023-01-23T08:53:55.560" v="10555" actId="478"/>
          <ac:spMkLst>
            <pc:docMk/>
            <pc:sldMk cId="1336376562" sldId="326"/>
            <ac:spMk id="8" creationId="{9C0CE1E7-8094-D97F-DC10-3CDE86D72ABD}"/>
          </ac:spMkLst>
        </pc:spChg>
        <pc:picChg chg="del">
          <ac:chgData name="Freni Emanuela" userId="0a8a1997-85e9-4ee2-b04d-5c5a2489e831" providerId="ADAL" clId="{7F7E3B64-3640-437A-A49C-83AC243563F7}" dt="2023-01-19T13:50:01.107" v="6894" actId="478"/>
          <ac:picMkLst>
            <pc:docMk/>
            <pc:sldMk cId="1336376562" sldId="326"/>
            <ac:picMk id="5" creationId="{F70CD493-B150-F749-9912-1A6A50A07FB4}"/>
          </ac:picMkLst>
        </pc:picChg>
        <pc:picChg chg="del">
          <ac:chgData name="Freni Emanuela" userId="0a8a1997-85e9-4ee2-b04d-5c5a2489e831" providerId="ADAL" clId="{7F7E3B64-3640-437A-A49C-83AC243563F7}" dt="2023-01-19T13:51:25.460" v="6909" actId="478"/>
          <ac:picMkLst>
            <pc:docMk/>
            <pc:sldMk cId="1336376562" sldId="326"/>
            <ac:picMk id="6" creationId="{B46E4A08-433E-7322-8A6A-D17DCCAF7E20}"/>
          </ac:picMkLst>
        </pc:picChg>
        <pc:picChg chg="add mod">
          <ac:chgData name="Freni Emanuela" userId="0a8a1997-85e9-4ee2-b04d-5c5a2489e831" providerId="ADAL" clId="{7F7E3B64-3640-437A-A49C-83AC243563F7}" dt="2023-01-23T08:54:39.753" v="10565" actId="1076"/>
          <ac:picMkLst>
            <pc:docMk/>
            <pc:sldMk cId="1336376562" sldId="326"/>
            <ac:picMk id="7" creationId="{02120D2A-3A3C-E408-87FB-148B163AC17E}"/>
          </ac:picMkLst>
        </pc:picChg>
        <pc:picChg chg="add del mod">
          <ac:chgData name="Freni Emanuela" userId="0a8a1997-85e9-4ee2-b04d-5c5a2489e831" providerId="ADAL" clId="{7F7E3B64-3640-437A-A49C-83AC243563F7}" dt="2023-01-19T13:51:17.949" v="6907" actId="478"/>
          <ac:picMkLst>
            <pc:docMk/>
            <pc:sldMk cId="1336376562" sldId="326"/>
            <ac:picMk id="8" creationId="{79CD02C9-FFFB-40D6-F310-110301DE49EC}"/>
          </ac:picMkLst>
        </pc:picChg>
      </pc:sldChg>
      <pc:sldChg chg="addSp modSp new mod ord">
        <pc:chgData name="Freni Emanuela" userId="0a8a1997-85e9-4ee2-b04d-5c5a2489e831" providerId="ADAL" clId="{7F7E3B64-3640-437A-A49C-83AC243563F7}" dt="2023-01-23T08:44:43.758" v="10473" actId="947"/>
        <pc:sldMkLst>
          <pc:docMk/>
          <pc:sldMk cId="2003583785" sldId="327"/>
        </pc:sldMkLst>
        <pc:spChg chg="mod">
          <ac:chgData name="Freni Emanuela" userId="0a8a1997-85e9-4ee2-b04d-5c5a2489e831" providerId="ADAL" clId="{7F7E3B64-3640-437A-A49C-83AC243563F7}" dt="2023-01-23T08:44:43.758" v="10473" actId="947"/>
          <ac:spMkLst>
            <pc:docMk/>
            <pc:sldMk cId="2003583785" sldId="327"/>
            <ac:spMk id="2" creationId="{BAAACF77-C643-58F3-AFEE-C1021D7BA255}"/>
          </ac:spMkLst>
        </pc:spChg>
        <pc:spChg chg="mod">
          <ac:chgData name="Freni Emanuela" userId="0a8a1997-85e9-4ee2-b04d-5c5a2489e831" providerId="ADAL" clId="{7F7E3B64-3640-437A-A49C-83AC243563F7}" dt="2023-01-20T14:39:26.661" v="10151"/>
          <ac:spMkLst>
            <pc:docMk/>
            <pc:sldMk cId="2003583785" sldId="327"/>
            <ac:spMk id="3" creationId="{E5B2D296-26E9-7426-4EB1-A7B74359DBBE}"/>
          </ac:spMkLst>
        </pc:spChg>
        <pc:picChg chg="add mod">
          <ac:chgData name="Freni Emanuela" userId="0a8a1997-85e9-4ee2-b04d-5c5a2489e831" providerId="ADAL" clId="{7F7E3B64-3640-437A-A49C-83AC243563F7}" dt="2023-01-20T11:03:33.528" v="9956" actId="14100"/>
          <ac:picMkLst>
            <pc:docMk/>
            <pc:sldMk cId="2003583785" sldId="327"/>
            <ac:picMk id="5" creationId="{E9F5232D-7402-1B70-DDAA-D7CFC01DF709}"/>
          </ac:picMkLst>
        </pc:picChg>
      </pc:sldChg>
      <pc:sldChg chg="addSp delSp modSp add mod">
        <pc:chgData name="Freni Emanuela" userId="0a8a1997-85e9-4ee2-b04d-5c5a2489e831" providerId="ADAL" clId="{7F7E3B64-3640-437A-A49C-83AC243563F7}" dt="2023-01-23T11:49:55.303" v="11041" actId="14100"/>
        <pc:sldMkLst>
          <pc:docMk/>
          <pc:sldMk cId="2299142152" sldId="328"/>
        </pc:sldMkLst>
        <pc:spChg chg="mod">
          <ac:chgData name="Freni Emanuela" userId="0a8a1997-85e9-4ee2-b04d-5c5a2489e831" providerId="ADAL" clId="{7F7E3B64-3640-437A-A49C-83AC243563F7}" dt="2023-01-23T11:49:10.218" v="11029"/>
          <ac:spMkLst>
            <pc:docMk/>
            <pc:sldMk cId="2299142152" sldId="328"/>
            <ac:spMk id="2" creationId="{7AE1AF04-0F1E-4262-978B-0C83CFAD582C}"/>
          </ac:spMkLst>
        </pc:spChg>
        <pc:spChg chg="add mod">
          <ac:chgData name="Freni Emanuela" userId="0a8a1997-85e9-4ee2-b04d-5c5a2489e831" providerId="ADAL" clId="{7F7E3B64-3640-437A-A49C-83AC243563F7}" dt="2023-01-23T11:49:55.303" v="11041" actId="14100"/>
          <ac:spMkLst>
            <pc:docMk/>
            <pc:sldMk cId="2299142152" sldId="328"/>
            <ac:spMk id="15" creationId="{0C6C0C44-DE39-4B2A-0069-2E9C160CBB9A}"/>
          </ac:spMkLst>
        </pc:spChg>
        <pc:spChg chg="del mod">
          <ac:chgData name="Freni Emanuela" userId="0a8a1997-85e9-4ee2-b04d-5c5a2489e831" providerId="ADAL" clId="{7F7E3B64-3640-437A-A49C-83AC243563F7}" dt="2023-01-23T11:49:24.883" v="11035"/>
          <ac:spMkLst>
            <pc:docMk/>
            <pc:sldMk cId="2299142152" sldId="328"/>
            <ac:spMk id="17" creationId="{00000000-0000-0000-0000-000000000000}"/>
          </ac:spMkLst>
        </pc:spChg>
        <pc:picChg chg="del">
          <ac:chgData name="Freni Emanuela" userId="0a8a1997-85e9-4ee2-b04d-5c5a2489e831" providerId="ADAL" clId="{7F7E3B64-3640-437A-A49C-83AC243563F7}" dt="2023-01-23T11:49:39.720" v="11038" actId="478"/>
          <ac:picMkLst>
            <pc:docMk/>
            <pc:sldMk cId="2299142152" sldId="328"/>
            <ac:picMk id="3" creationId="{3A266936-3E0F-A8CB-C77A-036F208EC183}"/>
          </ac:picMkLst>
        </pc:picChg>
        <pc:picChg chg="add mod">
          <ac:chgData name="Freni Emanuela" userId="0a8a1997-85e9-4ee2-b04d-5c5a2489e831" providerId="ADAL" clId="{7F7E3B64-3640-437A-A49C-83AC243563F7}" dt="2023-01-23T11:49:23.627" v="11033"/>
          <ac:picMkLst>
            <pc:docMk/>
            <pc:sldMk cId="2299142152" sldId="328"/>
            <ac:picMk id="4" creationId="{A1B55BA1-0D17-8998-167F-34C070B2F5B9}"/>
          </ac:picMkLst>
        </pc:picChg>
      </pc:sldChg>
      <pc:sldMasterChg chg="modSldLayout">
        <pc:chgData name="Freni Emanuela" userId="0a8a1997-85e9-4ee2-b04d-5c5a2489e831" providerId="ADAL" clId="{7F7E3B64-3640-437A-A49C-83AC243563F7}" dt="2023-01-20T14:39:26.661" v="10151"/>
        <pc:sldMasterMkLst>
          <pc:docMk/>
          <pc:sldMasterMk cId="4067260670" sldId="2147483654"/>
        </pc:sldMasterMkLst>
        <pc:sldLayoutChg chg="addSp">
          <pc:chgData name="Freni Emanuela" userId="0a8a1997-85e9-4ee2-b04d-5c5a2489e831" providerId="ADAL" clId="{7F7E3B64-3640-437A-A49C-83AC243563F7}" dt="2023-01-20T14:39:26.661" v="10151"/>
          <pc:sldLayoutMkLst>
            <pc:docMk/>
            <pc:sldMasterMk cId="4067260670" sldId="2147483654"/>
            <pc:sldLayoutMk cId="2445241282" sldId="2147483655"/>
          </pc:sldLayoutMkLst>
          <pc:picChg chg="add">
            <ac:chgData name="Freni Emanuela" userId="0a8a1997-85e9-4ee2-b04d-5c5a2489e831" providerId="ADAL" clId="{7F7E3B64-3640-437A-A49C-83AC243563F7}" dt="2023-01-20T14:39:26.661" v="10151"/>
            <ac:picMkLst>
              <pc:docMk/>
              <pc:sldMasterMk cId="4067260670" sldId="2147483654"/>
              <pc:sldLayoutMk cId="2445241282" sldId="2147483655"/>
              <ac:picMk id="8" creationId="{D03BACDC-6D98-8130-7F22-EF4494DAD488}"/>
            </ac:picMkLst>
          </pc:picChg>
        </pc:sldLayoutChg>
        <pc:sldLayoutChg chg="delSp">
          <pc:chgData name="Freni Emanuela" userId="0a8a1997-85e9-4ee2-b04d-5c5a2489e831" providerId="ADAL" clId="{7F7E3B64-3640-437A-A49C-83AC243563F7}" dt="2023-01-20T14:39:26.661" v="10151"/>
          <pc:sldLayoutMkLst>
            <pc:docMk/>
            <pc:sldMasterMk cId="4067260670" sldId="2147483654"/>
            <pc:sldLayoutMk cId="101994945" sldId="2147483671"/>
          </pc:sldLayoutMkLst>
          <pc:spChg chg="del">
            <ac:chgData name="Freni Emanuela" userId="0a8a1997-85e9-4ee2-b04d-5c5a2489e831" providerId="ADAL" clId="{7F7E3B64-3640-437A-A49C-83AC243563F7}" dt="2023-01-20T14:39:26.661" v="10151"/>
            <ac:spMkLst>
              <pc:docMk/>
              <pc:sldMasterMk cId="4067260670" sldId="2147483654"/>
              <pc:sldLayoutMk cId="101994945" sldId="2147483671"/>
              <ac:spMk id="18" creationId="{00000000-0000-0000-0000-000000000000}"/>
            </ac:spMkLst>
          </pc:spChg>
          <pc:cxnChg chg="del">
            <ac:chgData name="Freni Emanuela" userId="0a8a1997-85e9-4ee2-b04d-5c5a2489e831" providerId="ADAL" clId="{7F7E3B64-3640-437A-A49C-83AC243563F7}" dt="2023-01-20T14:39:26.661" v="10151"/>
            <ac:cxnSpMkLst>
              <pc:docMk/>
              <pc:sldMasterMk cId="4067260670" sldId="2147483654"/>
              <pc:sldLayoutMk cId="101994945" sldId="2147483671"/>
              <ac:cxnSpMk id="17"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 name="Google Shape;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 name="Google Shape;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8" name="Immagine 7">
            <a:extLst>
              <a:ext uri="{FF2B5EF4-FFF2-40B4-BE49-F238E27FC236}">
                <a16:creationId xmlns:a16="http://schemas.microsoft.com/office/drawing/2014/main" id="{D03BACDC-6D98-8130-7F22-EF4494DA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2"/>
            <a:ext cx="7744906" cy="743054"/>
          </a:xfrm>
          <a:prstGeom prst="rect">
            <a:avLst/>
          </a:prstGeom>
        </p:spPr>
      </p:pic>
    </p:spTree>
    <p:extLst>
      <p:ext uri="{BB962C8B-B14F-4D97-AF65-F5344CB8AC3E}">
        <p14:creationId xmlns:p14="http://schemas.microsoft.com/office/powerpoint/2010/main" val="244524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693648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55475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903744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36655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171712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39291969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208199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Layout personalizzato">
  <p:cSld name="1_Layout personalizzato">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457199" y="274638"/>
            <a:ext cx="8335963" cy="1143000"/>
          </a:xfrm>
          <a:prstGeom prst="rect">
            <a:avLst/>
          </a:prstGeom>
          <a:noFill/>
          <a:ln>
            <a:noFill/>
          </a:ln>
        </p:spPr>
        <p:txBody>
          <a:bodyPr spcFirstLastPara="1" wrap="square" lIns="91425" tIns="91425" rIns="91425" bIns="91425" anchor="t" anchorCtr="0"/>
          <a:lstStyle>
            <a:lvl1pPr marL="0" marR="0" lvl="0" indent="0" algn="l" rtl="0">
              <a:lnSpc>
                <a:spcPct val="80000"/>
              </a:lnSpc>
              <a:spcBef>
                <a:spcPts val="0"/>
              </a:spcBef>
              <a:spcAft>
                <a:spcPts val="0"/>
              </a:spcAft>
              <a:buClr>
                <a:srgbClr val="D50A30"/>
              </a:buClr>
              <a:buSzPts val="1400"/>
              <a:buFont typeface="Garamond"/>
              <a:buNone/>
              <a:defRPr sz="5000" b="0" i="0" u="none" strike="noStrike" cap="none">
                <a:solidFill>
                  <a:srgbClr val="D50A3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629" y="1579563"/>
            <a:ext cx="8335534" cy="4095629"/>
          </a:xfrm>
          <a:prstGeom prst="rect">
            <a:avLst/>
          </a:prstGeom>
          <a:noFill/>
          <a:ln>
            <a:noFill/>
          </a:ln>
        </p:spPr>
        <p:txBody>
          <a:bodyPr spcFirstLastPara="1" wrap="square" lIns="91425" tIns="91425" rIns="91425" bIns="91425" anchor="t" anchorCtr="0"/>
          <a:lstStyle>
            <a:lvl1pPr marL="457200" marR="0" lvl="0"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85958"/>
            <a:ext cx="7744906" cy="743054"/>
          </a:xfrm>
          <a:prstGeom prst="rect">
            <a:avLst/>
          </a:prstGeom>
        </p:spPr>
      </p:pic>
    </p:spTree>
    <p:extLst>
      <p:ext uri="{BB962C8B-B14F-4D97-AF65-F5344CB8AC3E}">
        <p14:creationId xmlns:p14="http://schemas.microsoft.com/office/powerpoint/2010/main" val="10199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4541904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665551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111453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404458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83536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88438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0DDF080-5E8C-48AD-84E5-6C08B304C14E}"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‹N›</a:t>
            </a:fld>
            <a:endParaRPr lang="en-US" dirty="0"/>
          </a:p>
        </p:txBody>
      </p:sp>
    </p:spTree>
    <p:extLst>
      <p:ext uri="{BB962C8B-B14F-4D97-AF65-F5344CB8AC3E}">
        <p14:creationId xmlns:p14="http://schemas.microsoft.com/office/powerpoint/2010/main" val="16039177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888053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2/7/2023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6726067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modulionline-regioneemiliaromagna.elixforms.it/rwe2/module_preview.jsp?MODULE_TAG=REND-DGR373-SAL1"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sport@postacert.regione.emilia-romagna.it"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hyperlink" Target="https://fesr.regione.emilia-romagna.it/opportunita/2016/riqualificazione-energetica-degli-edifici-pubblici/rendicontazione/time-sheet.xlsx/@@download/file/time%20sheet.xlsx" TargetMode="External"/><Relationship Id="rId3" Type="http://schemas.openxmlformats.org/officeDocument/2006/relationships/hyperlink" Target="https://fesr.regione.emilia-romagna.it/opportunita/2016/riqualificazione-energetica-degli-edifici-pubblici/rendicontazione/manuale-rendicontaz-ppp-epc.docx/@@download/file/manuale%20rendicontaz%20PPP-EPC.pdf" TargetMode="External"/><Relationship Id="rId7" Type="http://schemas.openxmlformats.org/officeDocument/2006/relationships/hyperlink" Target="https://fesr.regione.emilia-romagna.it/opportunita/2016/riqualificazione-energetica-degli-edifici-pubblici/rendicontazione/pagamenti-cumulativi.doc/@@download/file/pagamenti-cumulativi.doc" TargetMode="External"/><Relationship Id="rId12" Type="http://schemas.openxmlformats.org/officeDocument/2006/relationships/image" Target="../media/image3.emf"/><Relationship Id="rId2" Type="http://schemas.openxmlformats.org/officeDocument/2006/relationships/hyperlink" Target="https://fesr.regione.emilia-romagna.it/opportunita/2016/riqualificazione-energetica-degli-edifici-pubblici/rendicontazione/manuale-rendicontazio.pdf/@@download/file/manuale%20rendicontazio.pdf" TargetMode="External"/><Relationship Id="rId1" Type="http://schemas.openxmlformats.org/officeDocument/2006/relationships/slideLayout" Target="../slideLayouts/slideLayout17.xml"/><Relationship Id="rId6" Type="http://schemas.openxmlformats.org/officeDocument/2006/relationships/hyperlink" Target="https://fesr.regione.emilia-romagna.it/opportunita/2016/riqualificazione-energetica-degli-edifici-pubblici/rendicontazione/dichiarazione-f24.doc/@@download/file/Dichiarazione-F24.doc" TargetMode="External"/><Relationship Id="rId11" Type="http://schemas.openxmlformats.org/officeDocument/2006/relationships/hyperlink" Target="https://fesr.regione.emilia-romagna.it/opportunita/2016/riqualificazione-energetica-degli-edifici-pubblici/rendicontazione/dichiaraz-mancanza-cup-bonifici-sog-privati.doc/@@download/file/Dichiaraz%20mancanza%20CUP%20bonifici%20Sog%20Privati.doc" TargetMode="External"/><Relationship Id="rId5" Type="http://schemas.openxmlformats.org/officeDocument/2006/relationships/hyperlink" Target="https://fesr.regione.emilia-romagna.it/opportunita/2016/riqualificazione-energetica-degli-edifici-pubblici/rendicontazione/indicatori-monitoraggio.docx/@@download/file/INDICATORI-MONITORAGGIO.docx" TargetMode="External"/><Relationship Id="rId10" Type="http://schemas.openxmlformats.org/officeDocument/2006/relationships/hyperlink" Target="https://fesr.regione.emilia-romagna.it/opportunita/2016/riqualificazione-energetica-degli-edifici-pubblici/rendicontazione/relazione_progetto.doc/@@download/file/relazione%20progetto%20_rev.doc" TargetMode="External"/><Relationship Id="rId4" Type="http://schemas.openxmlformats.org/officeDocument/2006/relationships/hyperlink" Target="https://fesr.regione.emilia-romagna.it/opportunita/2016/riqualificazione-energetica-degli-edifici-pubblici/rendicontazione/modello-asseverazione.doc/@@download/file/MODELLO-ASSEVERAZIONE.doc" TargetMode="External"/><Relationship Id="rId9" Type="http://schemas.openxmlformats.org/officeDocument/2006/relationships/hyperlink" Target="https://fesr.regione.emilia-romagna.it/opportunita/2016/riqualificazione-energetica-degli-edifici-pubblici/rendicontazione/costo-orario.xlsx/@@download/file/costo-orario.xls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fesr.regione.emilia-romagna.it/opportunita/2016/riqualificazione-energetica-degli-edifici-pubblici/rendicontazione/time-sheet.xlsx/@@download/file/time%20sheet.xlsx" TargetMode="External"/><Relationship Id="rId13" Type="http://schemas.openxmlformats.org/officeDocument/2006/relationships/hyperlink" Target="mailto:liquidazioneprogrammi@regione.emilia-romagna.it" TargetMode="External"/><Relationship Id="rId3" Type="http://schemas.openxmlformats.org/officeDocument/2006/relationships/hyperlink" Target="https://fesr.regione.emilia-romagna.it/opportunita/2016/riqualificazione-energetica-degli-edifici-pubblici/rendicontazione/manuale-rendicontaz-ppp-epc.docx/@@download/file/manuale%20rendicontaz%20PPP-EPC.pdf" TargetMode="External"/><Relationship Id="rId7" Type="http://schemas.openxmlformats.org/officeDocument/2006/relationships/hyperlink" Target="https://fesr.regione.emilia-romagna.it/opportunita/2016/riqualificazione-energetica-degli-edifici-pubblici/rendicontazione/pagamenti-cumulativi.doc/@@download/file/pagamenti-cumulativi.doc" TargetMode="External"/><Relationship Id="rId12" Type="http://schemas.openxmlformats.org/officeDocument/2006/relationships/image" Target="../media/image13.emf"/><Relationship Id="rId2" Type="http://schemas.openxmlformats.org/officeDocument/2006/relationships/hyperlink" Target="https://fesr.regione.emilia-romagna.it/opportunita/2016/riqualificazione-energetica-degli-edifici-pubblici/rendicontazione/manuale-rendicontazio.pdf/@@download/file/manuale%20rendicontazio.pdf" TargetMode="External"/><Relationship Id="rId1" Type="http://schemas.openxmlformats.org/officeDocument/2006/relationships/slideLayout" Target="../slideLayouts/slideLayout17.xml"/><Relationship Id="rId6" Type="http://schemas.openxmlformats.org/officeDocument/2006/relationships/hyperlink" Target="https://fesr.regione.emilia-romagna.it/opportunita/2016/riqualificazione-energetica-degli-edifici-pubblici/rendicontazione/dichiarazione-f24.doc/@@download/file/Dichiarazione-F24.doc" TargetMode="External"/><Relationship Id="rId11" Type="http://schemas.openxmlformats.org/officeDocument/2006/relationships/hyperlink" Target="https://fesr.regione.emilia-romagna.it/opportunita/2016/riqualificazione-energetica-degli-edifici-pubblici/rendicontazione/dichiaraz-mancanza-cup-bonifici-sog-privati.doc/@@download/file/Dichiaraz%20mancanza%20CUP%20bonifici%20Sog%20Privati.doc" TargetMode="External"/><Relationship Id="rId5" Type="http://schemas.openxmlformats.org/officeDocument/2006/relationships/hyperlink" Target="https://fesr.regione.emilia-romagna.it/opportunita/2016/riqualificazione-energetica-degli-edifici-pubblici/rendicontazione/indicatori-monitoraggio.docx/@@download/file/INDICATORI-MONITORAGGIO.docx" TargetMode="External"/><Relationship Id="rId10" Type="http://schemas.openxmlformats.org/officeDocument/2006/relationships/hyperlink" Target="https://fesr.regione.emilia-romagna.it/opportunita/2016/riqualificazione-energetica-degli-edifici-pubblici/rendicontazione/relazione_progetto.doc/@@download/file/relazione%20progetto%20_rev.doc" TargetMode="External"/><Relationship Id="rId4" Type="http://schemas.openxmlformats.org/officeDocument/2006/relationships/hyperlink" Target="https://fesr.regione.emilia-romagna.it/opportunita/2016/riqualificazione-energetica-degli-edifici-pubblici/rendicontazione/modello-asseverazione.doc/@@download/file/MODELLO-ASSEVERAZIONE.doc" TargetMode="External"/><Relationship Id="rId9" Type="http://schemas.openxmlformats.org/officeDocument/2006/relationships/hyperlink" Target="https://fesr.regione.emilia-romagna.it/opportunita/2016/riqualificazione-energetica-degli-edifici-pubblici/rendicontazione/costo-orario.xlsx/@@download/file/costo-orario.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436370" y="1556792"/>
            <a:ext cx="8383960" cy="1872208"/>
          </a:xfrm>
          <a:prstGeom prst="rect">
            <a:avLst/>
          </a:prstGeom>
          <a:noFill/>
          <a:ln>
            <a:noFill/>
          </a:ln>
        </p:spPr>
        <p:txBody>
          <a:bodyPr spcFirstLastPara="1" wrap="square" lIns="91425" tIns="45700" rIns="91425" bIns="45700" anchor="t" anchorCtr="0">
            <a:noAutofit/>
          </a:bodyPr>
          <a:lstStyle/>
          <a:p>
            <a:pPr lvl="0" algn="ctr">
              <a:lnSpc>
                <a:spcPct val="100000"/>
              </a:lnSpc>
            </a:pPr>
            <a:r>
              <a:rPr lang="it-IT" sz="3200" b="1" dirty="0">
                <a:solidFill>
                  <a:srgbClr val="7030A0"/>
                </a:solidFill>
                <a:effectLst>
                  <a:outerShdw blurRad="38100" dist="38100" dir="2700000" algn="tl">
                    <a:srgbClr val="000000">
                      <a:alpha val="43137"/>
                    </a:srgbClr>
                  </a:outerShdw>
                </a:effectLst>
                <a:latin typeface="+mj-lt"/>
              </a:rPr>
              <a:t>Progetti volti alla qualificazione e al miglioramento del patrimonio impiantistico regionale</a:t>
            </a:r>
            <a:r>
              <a:rPr lang="it-IT" sz="3200" b="1" dirty="0">
                <a:solidFill>
                  <a:schemeClr val="tx1">
                    <a:lumMod val="50000"/>
                    <a:lumOff val="50000"/>
                  </a:schemeClr>
                </a:solidFill>
                <a:effectLst>
                  <a:outerShdw blurRad="38100" dist="38100" dir="2700000" algn="tl">
                    <a:srgbClr val="000000">
                      <a:alpha val="43137"/>
                    </a:srgbClr>
                  </a:outerShdw>
                </a:effectLst>
                <a:latin typeface="+mj-lt"/>
              </a:rPr>
              <a:t> </a:t>
            </a:r>
            <a:endParaRPr sz="3600" b="1" u="none" strike="noStrike" cap="none" dirty="0">
              <a:solidFill>
                <a:schemeClr val="tx1">
                  <a:lumMod val="50000"/>
                  <a:lumOff val="50000"/>
                </a:schemeClr>
              </a:solidFill>
              <a:effectLst>
                <a:outerShdw blurRad="38100" dist="38100" dir="2700000" algn="tl">
                  <a:srgbClr val="000000">
                    <a:alpha val="43137"/>
                  </a:srgbClr>
                </a:outerShdw>
              </a:effectLst>
              <a:latin typeface="+mj-lt"/>
              <a:sym typeface="Garamond"/>
            </a:endParaRPr>
          </a:p>
        </p:txBody>
      </p:sp>
      <p:sp>
        <p:nvSpPr>
          <p:cNvPr id="46" name="Google Shape;46;p7"/>
          <p:cNvSpPr txBox="1">
            <a:spLocks noGrp="1"/>
          </p:cNvSpPr>
          <p:nvPr>
            <p:ph type="subTitle" idx="1"/>
          </p:nvPr>
        </p:nvSpPr>
        <p:spPr>
          <a:xfrm>
            <a:off x="459899" y="3978642"/>
            <a:ext cx="8511480" cy="1538590"/>
          </a:xfrm>
          <a:prstGeom prst="rect">
            <a:avLst/>
          </a:prstGeom>
          <a:noFill/>
          <a:ln>
            <a:noFill/>
          </a:ln>
        </p:spPr>
        <p:txBody>
          <a:bodyPr spcFirstLastPara="1" wrap="square" lIns="91425" tIns="45700" rIns="91425" bIns="45700" anchor="t" anchorCtr="0">
            <a:noAutofit/>
          </a:bodyPr>
          <a:lstStyle/>
          <a:p>
            <a:pPr lvl="0" algn="ctr">
              <a:lnSpc>
                <a:spcPts val="2200"/>
              </a:lnSpc>
            </a:pPr>
            <a:r>
              <a:rPr lang="it-IT" sz="1600" i="1" dirty="0">
                <a:solidFill>
                  <a:srgbClr val="7030A0"/>
                </a:solidFill>
                <a:latin typeface="+mj-lt"/>
              </a:rPr>
              <a:t>Area Liquidazione dei programmi per lo sviluppo economico e supporto all’Autorità di gestione FESR</a:t>
            </a:r>
          </a:p>
          <a:p>
            <a:pPr lvl="0">
              <a:lnSpc>
                <a:spcPts val="2200"/>
              </a:lnSpc>
            </a:pPr>
            <a:endParaRPr sz="1600" i="1" dirty="0">
              <a:solidFill>
                <a:srgbClr val="7030A0"/>
              </a:solidFill>
              <a:latin typeface="+mj-lt"/>
            </a:endParaRPr>
          </a:p>
          <a:p>
            <a:pPr marL="0" marR="0" lvl="0" indent="0" algn="l" rtl="0">
              <a:lnSpc>
                <a:spcPct val="100000"/>
              </a:lnSpc>
              <a:spcBef>
                <a:spcPts val="0"/>
              </a:spcBef>
              <a:spcAft>
                <a:spcPts val="0"/>
              </a:spcAft>
              <a:buClr>
                <a:srgbClr val="FFFFFF"/>
              </a:buClr>
              <a:buFont typeface="Arial"/>
              <a:buNone/>
            </a:pPr>
            <a:r>
              <a:rPr lang="it-IT" b="1" dirty="0">
                <a:solidFill>
                  <a:srgbClr val="7030A0"/>
                </a:solidFill>
                <a:latin typeface="+mj-lt"/>
              </a:rPr>
              <a:t>Bologna</a:t>
            </a:r>
            <a:r>
              <a:rPr lang="it-IT" sz="2000" b="1" i="0" u="none" strike="noStrike" cap="none" dirty="0">
                <a:solidFill>
                  <a:srgbClr val="7030A0"/>
                </a:solidFill>
                <a:latin typeface="+mj-lt"/>
                <a:ea typeface="Helvetica Neue"/>
                <a:cs typeface="Helvetica Neue"/>
                <a:sym typeface="Helvetica Neue"/>
              </a:rPr>
              <a:t>, 02 </a:t>
            </a:r>
            <a:r>
              <a:rPr lang="it-IT" b="1" dirty="0">
                <a:solidFill>
                  <a:srgbClr val="7030A0"/>
                </a:solidFill>
                <a:latin typeface="+mj-lt"/>
              </a:rPr>
              <a:t>febbraio 2023</a:t>
            </a:r>
            <a:endParaRPr sz="2000" b="1" i="0" u="none" strike="noStrike" cap="none" dirty="0">
              <a:solidFill>
                <a:srgbClr val="7030A0"/>
              </a:solidFill>
              <a:latin typeface="+mj-lt"/>
              <a:sym typeface="Helvetica Neue"/>
            </a:endParaRPr>
          </a:p>
        </p:txBody>
      </p:sp>
      <p:sp>
        <p:nvSpPr>
          <p:cNvPr id="47" name="Google Shape;47;p7"/>
          <p:cNvSpPr txBox="1"/>
          <p:nvPr/>
        </p:nvSpPr>
        <p:spPr>
          <a:xfrm>
            <a:off x="249250" y="197149"/>
            <a:ext cx="8758200" cy="1359643"/>
          </a:xfrm>
          <a:prstGeom prst="rect">
            <a:avLst/>
          </a:prstGeom>
          <a:noFill/>
          <a:ln>
            <a:noFill/>
          </a:ln>
        </p:spPr>
        <p:txBody>
          <a:bodyPr spcFirstLastPara="1" wrap="square" lIns="91425" tIns="91425" rIns="91425" bIns="91425" anchor="t" anchorCtr="0">
            <a:noAutofit/>
          </a:bodyPr>
          <a:lstStyle/>
          <a:p>
            <a:pPr lvl="0" algn="ctr">
              <a:buClr>
                <a:srgbClr val="FF0000"/>
              </a:buClr>
            </a:pPr>
            <a:r>
              <a:rPr lang="it-IT" sz="1800" b="1" dirty="0">
                <a:solidFill>
                  <a:srgbClr val="7030A0"/>
                </a:solidFill>
              </a:rPr>
              <a:t>FSC 2014/2020</a:t>
            </a:r>
          </a:p>
          <a:p>
            <a:pPr lvl="0" algn="ctr">
              <a:buClr>
                <a:srgbClr val="FF0000"/>
              </a:buClr>
            </a:pPr>
            <a:r>
              <a:rPr lang="it-IT" sz="1800" b="1" dirty="0">
                <a:solidFill>
                  <a:srgbClr val="7030A0"/>
                </a:solidFill>
              </a:rPr>
              <a:t>LINEA DI AZIONE: IMPIANTI E SPAZI SPORTIVI</a:t>
            </a:r>
          </a:p>
          <a:p>
            <a:pPr lvl="0" algn="ctr">
              <a:buClr>
                <a:srgbClr val="FF0000"/>
              </a:buClr>
            </a:pPr>
            <a:endParaRPr lang="it-IT" sz="1800" b="1" dirty="0">
              <a:solidFill>
                <a:srgbClr val="7030A0"/>
              </a:solidFill>
            </a:endParaRPr>
          </a:p>
          <a:p>
            <a:pPr lvl="0" algn="ctr">
              <a:buClr>
                <a:srgbClr val="FF0000"/>
              </a:buClr>
            </a:pPr>
            <a:r>
              <a:rPr lang="it-IT" sz="1800" b="1" dirty="0">
                <a:solidFill>
                  <a:srgbClr val="7030A0"/>
                </a:solidFill>
              </a:rPr>
              <a:t>DGR n. 373/2022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BDDC2-6A5E-45BA-A72B-CD72DF154268}"/>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590B5267-299A-4510-8D84-0C07D443F0EC}"/>
              </a:ext>
            </a:extLst>
          </p:cNvPr>
          <p:cNvSpPr>
            <a:spLocks noGrp="1"/>
          </p:cNvSpPr>
          <p:nvPr>
            <p:ph type="body" idx="1"/>
          </p:nvPr>
        </p:nvSpPr>
        <p:spPr>
          <a:xfrm>
            <a:off x="539552" y="1196752"/>
            <a:ext cx="8335534" cy="4392488"/>
          </a:xfrm>
        </p:spPr>
        <p:txBody>
          <a:bodyPr/>
          <a:lstStyle/>
          <a:p>
            <a:pPr algn="just"/>
            <a:endParaRPr lang="it-IT" dirty="0">
              <a:highlight>
                <a:srgbClr val="00FFFF"/>
              </a:highlight>
            </a:endParaRPr>
          </a:p>
          <a:p>
            <a:pPr marL="265113" indent="-36513" algn="just"/>
            <a:r>
              <a:rPr lang="it-IT" sz="1800" dirty="0"/>
              <a:t>Alle Rendicontazioni delle spese dovrà essere allegata la documentazione contabile, amministrativa e di progetto nonché tutte le informazioni richieste secondo i modelli predisposti e resi disponibili dalla Regione:</a:t>
            </a:r>
          </a:p>
          <a:p>
            <a:endParaRPr lang="it-IT" dirty="0"/>
          </a:p>
          <a:p>
            <a:endParaRPr lang="it-IT" dirty="0"/>
          </a:p>
        </p:txBody>
      </p:sp>
      <p:pic>
        <p:nvPicPr>
          <p:cNvPr id="5" name="Immagine 4">
            <a:extLst>
              <a:ext uri="{FF2B5EF4-FFF2-40B4-BE49-F238E27FC236}">
                <a16:creationId xmlns:a16="http://schemas.microsoft.com/office/drawing/2014/main" id="{05E5289A-500F-1917-FC69-36299B01CC01}"/>
              </a:ext>
            </a:extLst>
          </p:cNvPr>
          <p:cNvPicPr>
            <a:picLocks noChangeAspect="1"/>
          </p:cNvPicPr>
          <p:nvPr/>
        </p:nvPicPr>
        <p:blipFill>
          <a:blip r:embed="rId2"/>
          <a:stretch>
            <a:fillRect/>
          </a:stretch>
        </p:blipFill>
        <p:spPr>
          <a:xfrm>
            <a:off x="1043608" y="2780928"/>
            <a:ext cx="432048" cy="412124"/>
          </a:xfrm>
          <a:prstGeom prst="rect">
            <a:avLst/>
          </a:prstGeom>
        </p:spPr>
      </p:pic>
      <p:sp>
        <p:nvSpPr>
          <p:cNvPr id="7" name="CasellaDiTesto 6">
            <a:extLst>
              <a:ext uri="{FF2B5EF4-FFF2-40B4-BE49-F238E27FC236}">
                <a16:creationId xmlns:a16="http://schemas.microsoft.com/office/drawing/2014/main" id="{9DE545E5-1A19-D1DD-F417-8C38E44441D0}"/>
              </a:ext>
            </a:extLst>
          </p:cNvPr>
          <p:cNvSpPr txBox="1"/>
          <p:nvPr/>
        </p:nvSpPr>
        <p:spPr>
          <a:xfrm>
            <a:off x="1558009" y="2780928"/>
            <a:ext cx="6860684" cy="830997"/>
          </a:xfrm>
          <a:prstGeom prst="rect">
            <a:avLst/>
          </a:prstGeom>
          <a:noFill/>
        </p:spPr>
        <p:txBody>
          <a:bodyPr wrap="square">
            <a:spAutoFit/>
          </a:bodyPr>
          <a:lstStyle/>
          <a:p>
            <a:r>
              <a:rPr lang="it-IT" sz="1600" b="1" i="0" u="none" strike="noStrike" baseline="0" dirty="0">
                <a:solidFill>
                  <a:srgbClr val="0070C0"/>
                </a:solidFill>
                <a:latin typeface="Calibri" panose="020F0502020204030204" pitchFamily="34" charset="0"/>
              </a:rPr>
              <a:t>https://fondieuropei.regione.emilia-romagna.it/piani-programmi-progetti/programmi-straordinari-investimenti-territoriali/bando-2022-per-lo-sport </a:t>
            </a:r>
            <a:endParaRPr lang="it-IT" sz="1600" b="1" dirty="0">
              <a:solidFill>
                <a:srgbClr val="0070C0"/>
              </a:solidFill>
            </a:endParaRPr>
          </a:p>
        </p:txBody>
      </p:sp>
    </p:spTree>
    <p:extLst>
      <p:ext uri="{BB962C8B-B14F-4D97-AF65-F5344CB8AC3E}">
        <p14:creationId xmlns:p14="http://schemas.microsoft.com/office/powerpoint/2010/main" val="251538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3AEC-0813-94CB-1769-2B9C4ECA1C66}"/>
              </a:ext>
            </a:extLst>
          </p:cNvPr>
          <p:cNvSpPr>
            <a:spLocks noGrp="1"/>
          </p:cNvSpPr>
          <p:nvPr>
            <p:ph type="title"/>
          </p:nvPr>
        </p:nvSpPr>
        <p:spPr>
          <a:xfrm>
            <a:off x="457199" y="274637"/>
            <a:ext cx="8335963" cy="1304925"/>
          </a:xfrm>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a:extLst>
              <a:ext uri="{FF2B5EF4-FFF2-40B4-BE49-F238E27FC236}">
                <a16:creationId xmlns:a16="http://schemas.microsoft.com/office/drawing/2014/main" id="{F2798294-295A-0B48-E783-69C2E60B8209}"/>
              </a:ext>
            </a:extLst>
          </p:cNvPr>
          <p:cNvSpPr>
            <a:spLocks noGrp="1"/>
          </p:cNvSpPr>
          <p:nvPr>
            <p:ph type="body" idx="1"/>
          </p:nvPr>
        </p:nvSpPr>
        <p:spPr/>
        <p:txBody>
          <a:bodyPr>
            <a:normAutofit fontScale="92500" lnSpcReduction="10000"/>
          </a:bodyPr>
          <a:lstStyle/>
          <a:p>
            <a:endParaRPr lang="it-IT" sz="1800" dirty="0"/>
          </a:p>
          <a:p>
            <a:r>
              <a:rPr lang="it-IT" sz="1800" dirty="0"/>
              <a:t>Il modulo di rendicontazione relativamente al primo SAL rimarrà aperto </a:t>
            </a:r>
          </a:p>
          <a:p>
            <a:pPr algn="ctr"/>
            <a:r>
              <a:rPr lang="it-IT" sz="1800" dirty="0"/>
              <a:t>dal</a:t>
            </a:r>
          </a:p>
          <a:p>
            <a:pPr algn="ctr"/>
            <a:r>
              <a:rPr lang="it-IT" sz="1800" b="1" dirty="0">
                <a:effectLst/>
                <a:latin typeface="Calibri" panose="020F0502020204030204" pitchFamily="34" charset="0"/>
                <a:ea typeface="Calibri" panose="020F0502020204030204" pitchFamily="34" charset="0"/>
              </a:rPr>
              <a:t>01/02/2023 ore 00:00 </a:t>
            </a:r>
          </a:p>
          <a:p>
            <a:pPr algn="ctr"/>
            <a:r>
              <a:rPr lang="it-IT" sz="1800" dirty="0">
                <a:latin typeface="Calibri" panose="020F0502020204030204" pitchFamily="34" charset="0"/>
                <a:ea typeface="Calibri" panose="020F0502020204030204" pitchFamily="34" charset="0"/>
              </a:rPr>
              <a:t>al</a:t>
            </a:r>
          </a:p>
          <a:p>
            <a:pPr algn="ctr"/>
            <a:r>
              <a:rPr lang="it-IT" sz="180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15/02/2023 ore 18:00</a:t>
            </a:r>
            <a:endParaRPr lang="it-IT" sz="1800" dirty="0">
              <a:effectLst/>
              <a:latin typeface="Calibri" panose="020F0502020204030204" pitchFamily="34" charset="0"/>
              <a:ea typeface="Calibri" panose="020F0502020204030204" pitchFamily="34" charset="0"/>
            </a:endParaRPr>
          </a:p>
          <a:p>
            <a:endParaRPr lang="it-IT" dirty="0"/>
          </a:p>
          <a:p>
            <a:pPr marL="176213" indent="0"/>
            <a:r>
              <a:rPr lang="it-IT" sz="1800" dirty="0"/>
              <a:t>Nella successiva schermata è riportata la pagina di accesso, da dove si potrà  inserire una nuova richiesta di pagamento</a:t>
            </a:r>
            <a:r>
              <a:rPr lang="it-IT" dirty="0"/>
              <a:t>.</a:t>
            </a:r>
          </a:p>
          <a:p>
            <a:pPr indent="-280988"/>
            <a:r>
              <a:rPr lang="it-IT" sz="1800" dirty="0"/>
              <a:t>Il link di accesso è il seguente:</a:t>
            </a:r>
          </a:p>
          <a:p>
            <a:pPr marL="176213" indent="0"/>
            <a:endParaRPr lang="it-IT" sz="1800" b="1"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marL="895350" indent="0"/>
            <a:r>
              <a:rPr lang="it-IT" sz="1800" b="1"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https://modulionline-regioneemiliaromagna.elixforms.it/rwe2/module_preview.jsp?MODULE_TAG=REND-DGR373-SAL1</a:t>
            </a:r>
            <a:r>
              <a:rPr lang="it-IT" sz="1800" b="1" dirty="0">
                <a:solidFill>
                  <a:srgbClr val="0070C0"/>
                </a:solidFill>
                <a:effectLst/>
                <a:latin typeface="Calibri" panose="020F0502020204030204" pitchFamily="34" charset="0"/>
                <a:ea typeface="Calibri" panose="020F0502020204030204" pitchFamily="34" charset="0"/>
              </a:rPr>
              <a:t> </a:t>
            </a:r>
          </a:p>
          <a:p>
            <a:endParaRPr lang="it-IT" dirty="0"/>
          </a:p>
        </p:txBody>
      </p:sp>
      <p:pic>
        <p:nvPicPr>
          <p:cNvPr id="4" name="Immagine 3">
            <a:extLst>
              <a:ext uri="{FF2B5EF4-FFF2-40B4-BE49-F238E27FC236}">
                <a16:creationId xmlns:a16="http://schemas.microsoft.com/office/drawing/2014/main" id="{144BE311-0F6E-2875-2456-F91B79CF9768}"/>
              </a:ext>
            </a:extLst>
          </p:cNvPr>
          <p:cNvPicPr>
            <a:picLocks noChangeAspect="1"/>
          </p:cNvPicPr>
          <p:nvPr/>
        </p:nvPicPr>
        <p:blipFill>
          <a:blip r:embed="rId3"/>
          <a:stretch>
            <a:fillRect/>
          </a:stretch>
        </p:blipFill>
        <p:spPr>
          <a:xfrm>
            <a:off x="755576" y="4581128"/>
            <a:ext cx="432048" cy="412124"/>
          </a:xfrm>
          <a:prstGeom prst="rect">
            <a:avLst/>
          </a:prstGeom>
        </p:spPr>
      </p:pic>
    </p:spTree>
    <p:extLst>
      <p:ext uri="{BB962C8B-B14F-4D97-AF65-F5344CB8AC3E}">
        <p14:creationId xmlns:p14="http://schemas.microsoft.com/office/powerpoint/2010/main" val="13801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endParaRPr lang="it-IT" dirty="0"/>
          </a:p>
        </p:txBody>
      </p:sp>
      <p:pic>
        <p:nvPicPr>
          <p:cNvPr id="14" name="Immagine 13">
            <a:extLst>
              <a:ext uri="{FF2B5EF4-FFF2-40B4-BE49-F238E27FC236}">
                <a16:creationId xmlns:a16="http://schemas.microsoft.com/office/drawing/2014/main" id="{687C5DE5-812A-8F3A-9139-3C15E76F1289}"/>
              </a:ext>
            </a:extLst>
          </p:cNvPr>
          <p:cNvPicPr>
            <a:picLocks noChangeAspect="1"/>
          </p:cNvPicPr>
          <p:nvPr/>
        </p:nvPicPr>
        <p:blipFill>
          <a:blip r:embed="rId2"/>
          <a:stretch>
            <a:fillRect/>
          </a:stretch>
        </p:blipFill>
        <p:spPr>
          <a:xfrm>
            <a:off x="323528" y="1556792"/>
            <a:ext cx="7931225" cy="3865596"/>
          </a:xfrm>
          <a:prstGeom prst="rect">
            <a:avLst/>
          </a:prstGeom>
        </p:spPr>
      </p:pic>
    </p:spTree>
    <p:extLst>
      <p:ext uri="{BB962C8B-B14F-4D97-AF65-F5344CB8AC3E}">
        <p14:creationId xmlns:p14="http://schemas.microsoft.com/office/powerpoint/2010/main" val="102680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r>
              <a:rPr lang="it-IT" dirty="0"/>
              <a:t>Sarà possibile richiamare una richiesta non ancora conclusa e inviata, oppure potrà esserne iniziata una nuova:</a:t>
            </a:r>
          </a:p>
        </p:txBody>
      </p:sp>
      <p:pic>
        <p:nvPicPr>
          <p:cNvPr id="8" name="Immagine 7"/>
          <p:cNvPicPr>
            <a:picLocks noChangeAspect="1"/>
          </p:cNvPicPr>
          <p:nvPr/>
        </p:nvPicPr>
        <p:blipFill>
          <a:blip r:embed="rId2"/>
          <a:stretch>
            <a:fillRect/>
          </a:stretch>
        </p:blipFill>
        <p:spPr>
          <a:xfrm>
            <a:off x="323528" y="3161448"/>
            <a:ext cx="445047" cy="457240"/>
          </a:xfrm>
          <a:prstGeom prst="rect">
            <a:avLst/>
          </a:prstGeom>
        </p:spPr>
      </p:pic>
      <p:pic>
        <p:nvPicPr>
          <p:cNvPr id="9" name="Immagine 8"/>
          <p:cNvPicPr>
            <a:picLocks noChangeAspect="1"/>
          </p:cNvPicPr>
          <p:nvPr/>
        </p:nvPicPr>
        <p:blipFill>
          <a:blip r:embed="rId3"/>
          <a:stretch>
            <a:fillRect/>
          </a:stretch>
        </p:blipFill>
        <p:spPr>
          <a:xfrm>
            <a:off x="325488" y="4073774"/>
            <a:ext cx="445047" cy="457240"/>
          </a:xfrm>
          <a:prstGeom prst="rect">
            <a:avLst/>
          </a:prstGeom>
        </p:spPr>
      </p:pic>
      <p:pic>
        <p:nvPicPr>
          <p:cNvPr id="5" name="Immagine 4">
            <a:extLst>
              <a:ext uri="{FF2B5EF4-FFF2-40B4-BE49-F238E27FC236}">
                <a16:creationId xmlns:a16="http://schemas.microsoft.com/office/drawing/2014/main" id="{01CA184D-8BFE-2DD9-9E0A-C30735929CEE}"/>
              </a:ext>
            </a:extLst>
          </p:cNvPr>
          <p:cNvPicPr>
            <a:picLocks noChangeAspect="1"/>
          </p:cNvPicPr>
          <p:nvPr/>
        </p:nvPicPr>
        <p:blipFill rotWithShape="1">
          <a:blip r:embed="rId4"/>
          <a:srcRect t="21669" r="1675"/>
          <a:stretch/>
        </p:blipFill>
        <p:spPr>
          <a:xfrm>
            <a:off x="179513" y="2708920"/>
            <a:ext cx="8639000" cy="1822094"/>
          </a:xfrm>
          <a:prstGeom prst="rect">
            <a:avLst/>
          </a:prstGeom>
        </p:spPr>
      </p:pic>
    </p:spTree>
    <p:extLst>
      <p:ext uri="{BB962C8B-B14F-4D97-AF65-F5344CB8AC3E}">
        <p14:creationId xmlns:p14="http://schemas.microsoft.com/office/powerpoint/2010/main" val="95931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ACF77-C643-58F3-AFEE-C1021D7BA255}"/>
              </a:ext>
            </a:extLst>
          </p:cNvPr>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a:extLst>
              <a:ext uri="{FF2B5EF4-FFF2-40B4-BE49-F238E27FC236}">
                <a16:creationId xmlns:a16="http://schemas.microsoft.com/office/drawing/2014/main" id="{E5B2D296-26E9-7426-4EB1-A7B74359DBBE}"/>
              </a:ext>
            </a:extLst>
          </p:cNvPr>
          <p:cNvSpPr>
            <a:spLocks noGrp="1"/>
          </p:cNvSpPr>
          <p:nvPr>
            <p:ph type="body" idx="1"/>
          </p:nvPr>
        </p:nvSpPr>
        <p:spPr/>
        <p:txBody>
          <a:bodyPr/>
          <a:lstStyle/>
          <a:p>
            <a:endParaRPr lang="it-IT" sz="1800" dirty="0"/>
          </a:p>
          <a:p>
            <a:r>
              <a:rPr lang="it-IT" sz="1800" dirty="0"/>
              <a:t>Di seguito le schede da alimentare in sede di rendicontazione del progetto:</a:t>
            </a:r>
          </a:p>
        </p:txBody>
      </p:sp>
      <p:pic>
        <p:nvPicPr>
          <p:cNvPr id="5" name="Immagine 4">
            <a:extLst>
              <a:ext uri="{FF2B5EF4-FFF2-40B4-BE49-F238E27FC236}">
                <a16:creationId xmlns:a16="http://schemas.microsoft.com/office/drawing/2014/main" id="{E9F5232D-7402-1B70-DDAA-D7CFC01DF709}"/>
              </a:ext>
            </a:extLst>
          </p:cNvPr>
          <p:cNvPicPr>
            <a:picLocks noChangeAspect="1"/>
          </p:cNvPicPr>
          <p:nvPr/>
        </p:nvPicPr>
        <p:blipFill>
          <a:blip r:embed="rId2"/>
          <a:stretch>
            <a:fillRect/>
          </a:stretch>
        </p:blipFill>
        <p:spPr>
          <a:xfrm>
            <a:off x="539552" y="2836903"/>
            <a:ext cx="8253610" cy="1168161"/>
          </a:xfrm>
          <a:prstGeom prst="rect">
            <a:avLst/>
          </a:prstGeom>
        </p:spPr>
      </p:pic>
    </p:spTree>
    <p:extLst>
      <p:ext uri="{BB962C8B-B14F-4D97-AF65-F5344CB8AC3E}">
        <p14:creationId xmlns:p14="http://schemas.microsoft.com/office/powerpoint/2010/main" val="200358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8" y="1556792"/>
            <a:ext cx="8335534" cy="4176464"/>
          </a:xfrm>
        </p:spPr>
        <p:txBody>
          <a:bodyPr/>
          <a:lstStyle/>
          <a:p>
            <a:pPr algn="just"/>
            <a:r>
              <a:rPr lang="it-IT" sz="1600" dirty="0"/>
              <a:t>Spuntare le dichiarazioni di responsabilità predefinite e inserire l’importo complessivo delle spese rendicontate senza punti e con l’indicazione di due cifre decimali. </a:t>
            </a:r>
          </a:p>
          <a:p>
            <a:pPr marL="971550" lvl="1" indent="-285750" algn="just">
              <a:buFont typeface="Wingdings" panose="05000000000000000000" pitchFamily="2" charset="2"/>
              <a:buChar char="Ø"/>
            </a:pPr>
            <a:r>
              <a:rPr lang="it-IT" sz="1600" dirty="0"/>
              <a:t>Es. 300000,00</a:t>
            </a:r>
          </a:p>
          <a:p>
            <a:pPr algn="just"/>
            <a:endParaRPr lang="it-IT" dirty="0"/>
          </a:p>
          <a:p>
            <a:pPr algn="just"/>
            <a:endParaRPr lang="it-IT" dirty="0"/>
          </a:p>
        </p:txBody>
      </p:sp>
      <p:pic>
        <p:nvPicPr>
          <p:cNvPr id="8" name="Immagine 7"/>
          <p:cNvPicPr>
            <a:picLocks noChangeAspect="1"/>
          </p:cNvPicPr>
          <p:nvPr/>
        </p:nvPicPr>
        <p:blipFill>
          <a:blip r:embed="rId2"/>
          <a:stretch>
            <a:fillRect/>
          </a:stretch>
        </p:blipFill>
        <p:spPr>
          <a:xfrm>
            <a:off x="323528" y="3161448"/>
            <a:ext cx="445047" cy="457240"/>
          </a:xfrm>
          <a:prstGeom prst="rect">
            <a:avLst/>
          </a:prstGeom>
        </p:spPr>
      </p:pic>
      <p:pic>
        <p:nvPicPr>
          <p:cNvPr id="9" name="Immagine 8"/>
          <p:cNvPicPr>
            <a:picLocks noChangeAspect="1"/>
          </p:cNvPicPr>
          <p:nvPr/>
        </p:nvPicPr>
        <p:blipFill>
          <a:blip r:embed="rId3"/>
          <a:stretch>
            <a:fillRect/>
          </a:stretch>
        </p:blipFill>
        <p:spPr>
          <a:xfrm>
            <a:off x="325488" y="4073774"/>
            <a:ext cx="445047" cy="457240"/>
          </a:xfrm>
          <a:prstGeom prst="rect">
            <a:avLst/>
          </a:prstGeom>
        </p:spPr>
      </p:pic>
      <p:pic>
        <p:nvPicPr>
          <p:cNvPr id="6" name="Immagine 5">
            <a:extLst>
              <a:ext uri="{FF2B5EF4-FFF2-40B4-BE49-F238E27FC236}">
                <a16:creationId xmlns:a16="http://schemas.microsoft.com/office/drawing/2014/main" id="{C39F6C6E-856D-C288-6FD7-B8E7340E9C68}"/>
              </a:ext>
            </a:extLst>
          </p:cNvPr>
          <p:cNvPicPr>
            <a:picLocks noChangeAspect="1"/>
          </p:cNvPicPr>
          <p:nvPr/>
        </p:nvPicPr>
        <p:blipFill>
          <a:blip r:embed="rId4"/>
          <a:stretch>
            <a:fillRect/>
          </a:stretch>
        </p:blipFill>
        <p:spPr>
          <a:xfrm>
            <a:off x="278690" y="2564904"/>
            <a:ext cx="8514472" cy="2903883"/>
          </a:xfrm>
          <a:prstGeom prst="rect">
            <a:avLst/>
          </a:prstGeom>
        </p:spPr>
      </p:pic>
    </p:spTree>
    <p:extLst>
      <p:ext uri="{BB962C8B-B14F-4D97-AF65-F5344CB8AC3E}">
        <p14:creationId xmlns:p14="http://schemas.microsoft.com/office/powerpoint/2010/main" val="123382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7" y="1556792"/>
            <a:ext cx="8469635" cy="4248472"/>
          </a:xfrm>
        </p:spPr>
        <p:txBody>
          <a:bodyPr>
            <a:normAutofit fontScale="85000" lnSpcReduction="20000"/>
          </a:bodyPr>
          <a:lstStyle/>
          <a:p>
            <a:pPr algn="just"/>
            <a:r>
              <a:rPr lang="it-IT" sz="1500" dirty="0"/>
              <a:t>I documenti richiesti ai fini del primo SAL di rendicontazione sono:</a:t>
            </a:r>
          </a:p>
          <a:p>
            <a:pPr algn="just"/>
            <a:endParaRPr lang="it-IT" sz="1500" dirty="0"/>
          </a:p>
          <a:p>
            <a:pPr algn="ctr"/>
            <a:r>
              <a:rPr lang="it-IT" sz="1500" b="1" dirty="0"/>
              <a:t>DOCUMENTI OBBLIGATORI	</a:t>
            </a:r>
          </a:p>
          <a:p>
            <a:pPr algn="ctr"/>
            <a:r>
              <a:rPr lang="it-IT" sz="1500" b="1" dirty="0"/>
              <a:t>	               </a:t>
            </a:r>
          </a:p>
          <a:p>
            <a:pPr marL="514350" indent="-285750" algn="just">
              <a:buFont typeface="Wingdings" panose="05000000000000000000" pitchFamily="2" charset="2"/>
              <a:buChar char="Ø"/>
            </a:pPr>
            <a:r>
              <a:rPr lang="it-IT" sz="1500" dirty="0"/>
              <a:t>Progetto di fattibilità approvato (File PDF max 30 Mb) </a:t>
            </a:r>
          </a:p>
          <a:p>
            <a:pPr marL="514350" indent="-285750" algn="just">
              <a:buFont typeface="Wingdings" panose="05000000000000000000" pitchFamily="2" charset="2"/>
              <a:buChar char="Ø"/>
            </a:pPr>
            <a:r>
              <a:rPr lang="it-IT" sz="1500" dirty="0"/>
              <a:t>Progetto esecutivo (File PDF max 30 Mb)</a:t>
            </a:r>
          </a:p>
          <a:p>
            <a:pPr marL="514350" indent="-285750" algn="just">
              <a:buFont typeface="Wingdings" panose="05000000000000000000" pitchFamily="2" charset="2"/>
              <a:buChar char="Ø"/>
            </a:pPr>
            <a:r>
              <a:rPr lang="it-IT" sz="1500" dirty="0"/>
              <a:t>Atto di aggiudicazione lavori (File PDF max 5 Mb) </a:t>
            </a:r>
          </a:p>
          <a:p>
            <a:pPr marL="514350" indent="-285750" algn="just">
              <a:buFont typeface="Wingdings" panose="05000000000000000000" pitchFamily="2" charset="2"/>
              <a:buChar char="Ø"/>
            </a:pPr>
            <a:r>
              <a:rPr lang="it-IT" sz="1500" b="1" dirty="0"/>
              <a:t>Dichiarazione IVA* </a:t>
            </a:r>
            <a:r>
              <a:rPr lang="it-IT" sz="1500" dirty="0"/>
              <a:t>(File PDF max 5 Mb) </a:t>
            </a:r>
          </a:p>
          <a:p>
            <a:pPr marL="514350" indent="-285750" algn="just">
              <a:buFont typeface="Wingdings" panose="05000000000000000000" pitchFamily="2" charset="2"/>
              <a:buChar char="Ø"/>
            </a:pPr>
            <a:r>
              <a:rPr lang="it-IT" sz="1500" b="1" dirty="0"/>
              <a:t>Dichiarazione cumulabilità dei contributi* </a:t>
            </a:r>
            <a:r>
              <a:rPr lang="it-IT" sz="1500" dirty="0"/>
              <a:t>(File PDF max 5 Mb)</a:t>
            </a:r>
          </a:p>
          <a:p>
            <a:pPr marL="514350" indent="-285750" algn="just">
              <a:buFont typeface="Wingdings" panose="05000000000000000000" pitchFamily="2" charset="2"/>
              <a:buChar char="Ø"/>
            </a:pPr>
            <a:r>
              <a:rPr lang="it-IT" sz="1500" dirty="0"/>
              <a:t>Documentazione amministrativa relativa all’appalto  (1 file PDF unico max 10 Mb per ciascuna procedura)</a:t>
            </a:r>
          </a:p>
          <a:p>
            <a:pPr marL="514350" indent="-285750" algn="just">
              <a:buFont typeface="Wingdings" panose="05000000000000000000" pitchFamily="2" charset="2"/>
              <a:buChar char="Ø"/>
            </a:pPr>
            <a:r>
              <a:rPr lang="it-IT" sz="1500" dirty="0"/>
              <a:t>Relazione tecnica, illustrativa e descrittiva dell’andamento dei lavori  (File PDF max 5 Mb) </a:t>
            </a:r>
          </a:p>
          <a:p>
            <a:pPr marL="514350" indent="-285750" algn="just">
              <a:buFont typeface="Wingdings" panose="05000000000000000000" pitchFamily="2" charset="2"/>
              <a:buChar char="Ø"/>
            </a:pPr>
            <a:r>
              <a:rPr lang="it-IT" sz="1500" dirty="0"/>
              <a:t>Stato di avanzamento dei lavori (File PDF max 5 Mb) </a:t>
            </a:r>
          </a:p>
          <a:p>
            <a:pPr marL="514350" indent="-285750" algn="just">
              <a:buFont typeface="Wingdings" panose="05000000000000000000" pitchFamily="2" charset="2"/>
              <a:buChar char="Ø"/>
            </a:pPr>
            <a:r>
              <a:rPr lang="it-IT" sz="1500" dirty="0"/>
              <a:t>Atti relativi all’affidamento e contratto stipulato nelle forme di legge (File PDF max 5 Mb per ogni procedura) </a:t>
            </a:r>
          </a:p>
          <a:p>
            <a:pPr marL="514350" indent="-285750" algn="just">
              <a:buFont typeface="Wingdings" panose="05000000000000000000" pitchFamily="2" charset="2"/>
              <a:buChar char="Ø"/>
            </a:pPr>
            <a:r>
              <a:rPr lang="it-IT" sz="1500" dirty="0"/>
              <a:t>Certificato di verifica di conformità per acquisizione di beni e servizi (File PDF max 5 Mb) </a:t>
            </a:r>
          </a:p>
          <a:p>
            <a:pPr marL="514350" indent="-285750" algn="just">
              <a:buFont typeface="Wingdings" panose="05000000000000000000" pitchFamily="2" charset="2"/>
              <a:buChar char="Ø"/>
            </a:pPr>
            <a:r>
              <a:rPr lang="it-IT" sz="1500" dirty="0"/>
              <a:t>Fatture elettroniche in formato .xml  </a:t>
            </a:r>
          </a:p>
          <a:p>
            <a:pPr marL="514350" indent="-285750" algn="just">
              <a:buFont typeface="Wingdings" panose="05000000000000000000" pitchFamily="2" charset="2"/>
              <a:buChar char="Ø"/>
            </a:pPr>
            <a:r>
              <a:rPr lang="it-IT" sz="1500" dirty="0"/>
              <a:t>Mandati di pagamento (File PDF max 5 Mb) </a:t>
            </a:r>
          </a:p>
          <a:p>
            <a:pPr marL="514350" indent="-285750" algn="just">
              <a:buFont typeface="Wingdings" panose="05000000000000000000" pitchFamily="2" charset="2"/>
              <a:buChar char="Ø"/>
            </a:pPr>
            <a:r>
              <a:rPr lang="it-IT" sz="1500" dirty="0"/>
              <a:t>Quietanze dei mandati di pagamento (File PDF max 5 Mb) </a:t>
            </a:r>
          </a:p>
          <a:p>
            <a:pPr algn="just"/>
            <a:endParaRPr lang="it-IT" sz="1100" b="1" dirty="0"/>
          </a:p>
          <a:p>
            <a:pPr algn="just"/>
            <a:r>
              <a:rPr lang="it-IT" sz="1100" b="1" dirty="0"/>
              <a:t>* Da compilare utilizzando la modulistica fornita</a:t>
            </a:r>
          </a:p>
        </p:txBody>
      </p:sp>
    </p:spTree>
    <p:extLst>
      <p:ext uri="{BB962C8B-B14F-4D97-AF65-F5344CB8AC3E}">
        <p14:creationId xmlns:p14="http://schemas.microsoft.com/office/powerpoint/2010/main" val="130757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Bef>
                <a:spcPts val="600"/>
              </a:spcBef>
            </a:pPr>
            <a:r>
              <a:rPr lang="it-IT" dirty="0">
                <a:solidFill>
                  <a:srgbClr val="7030A0"/>
                </a:solidFill>
              </a:rPr>
              <a:t>La rendicontazione con Elixforms</a:t>
            </a:r>
          </a:p>
        </p:txBody>
      </p:sp>
      <p:sp>
        <p:nvSpPr>
          <p:cNvPr id="3" name="Segnaposto testo 2"/>
          <p:cNvSpPr>
            <a:spLocks noGrp="1"/>
          </p:cNvSpPr>
          <p:nvPr>
            <p:ph type="body" idx="1"/>
          </p:nvPr>
        </p:nvSpPr>
        <p:spPr>
          <a:xfrm>
            <a:off x="323527" y="1556792"/>
            <a:ext cx="8469635" cy="4176464"/>
          </a:xfrm>
        </p:spPr>
        <p:txBody>
          <a:bodyPr>
            <a:normAutofit fontScale="25000" lnSpcReduction="20000"/>
          </a:bodyPr>
          <a:lstStyle/>
          <a:p>
            <a:pPr algn="just"/>
            <a:endParaRPr lang="it-IT" sz="2900" dirty="0"/>
          </a:p>
          <a:p>
            <a:pPr algn="ctr"/>
            <a:r>
              <a:rPr lang="it-IT" sz="2900" b="1" dirty="0"/>
              <a:t>DOCUMENTI NON OBBLIGATORI</a:t>
            </a:r>
          </a:p>
          <a:p>
            <a:pPr algn="ctr"/>
            <a:endParaRPr lang="it-IT" sz="5200" b="1" dirty="0"/>
          </a:p>
          <a:p>
            <a:pPr marL="514350" indent="-285750" algn="just">
              <a:spcAft>
                <a:spcPts val="600"/>
              </a:spcAft>
              <a:buFont typeface="Wingdings" panose="05000000000000000000" pitchFamily="2" charset="2"/>
              <a:buChar char="Ø"/>
            </a:pPr>
            <a:r>
              <a:rPr lang="it-IT" sz="5200" b="1" dirty="0"/>
              <a:t>Dichiarazione mancanza CUP*</a:t>
            </a:r>
            <a:r>
              <a:rPr lang="it-IT" sz="5200" dirty="0"/>
              <a:t> (File PDF max 5 Mb)</a:t>
            </a:r>
          </a:p>
          <a:p>
            <a:pPr marL="514350" indent="-285750" algn="just">
              <a:spcAft>
                <a:spcPts val="600"/>
              </a:spcAft>
              <a:buFont typeface="Wingdings" panose="05000000000000000000" pitchFamily="2" charset="2"/>
              <a:buChar char="Ø"/>
            </a:pPr>
            <a:r>
              <a:rPr lang="it-IT" sz="5200" dirty="0"/>
              <a:t>Verbale consegna lavori (File PDF max 5 Mb)</a:t>
            </a:r>
          </a:p>
          <a:p>
            <a:pPr marL="514350" indent="-285750" algn="just">
              <a:spcAft>
                <a:spcPts val="600"/>
              </a:spcAft>
              <a:buFont typeface="Wingdings" panose="05000000000000000000" pitchFamily="2" charset="2"/>
              <a:buChar char="Ø"/>
            </a:pPr>
            <a:r>
              <a:rPr lang="it-IT" sz="5200" dirty="0"/>
              <a:t>Atto di liquidazione (File PDF max 5 Mb)</a:t>
            </a:r>
          </a:p>
          <a:p>
            <a:pPr marL="514350" indent="-285750" algn="just">
              <a:spcAft>
                <a:spcPts val="600"/>
              </a:spcAft>
              <a:buFont typeface="Wingdings" panose="05000000000000000000" pitchFamily="2" charset="2"/>
              <a:buChar char="Ø"/>
            </a:pPr>
            <a:r>
              <a:rPr lang="it-IT" sz="5200" dirty="0"/>
              <a:t>Modello F24 quietanzato e </a:t>
            </a:r>
            <a:r>
              <a:rPr lang="it-IT" sz="5200" b="1" dirty="0"/>
              <a:t>Dichiarazione F24* </a:t>
            </a:r>
            <a:r>
              <a:rPr lang="it-IT" sz="5200" dirty="0"/>
              <a:t>(File PDF max 5 Mb)</a:t>
            </a:r>
          </a:p>
          <a:p>
            <a:pPr marL="514350" indent="-285750" algn="just">
              <a:spcAft>
                <a:spcPts val="600"/>
              </a:spcAft>
              <a:buFont typeface="Wingdings" panose="05000000000000000000" pitchFamily="2" charset="2"/>
              <a:buChar char="Ø"/>
            </a:pPr>
            <a:r>
              <a:rPr lang="it-IT" sz="5200" dirty="0"/>
              <a:t>Autorizzazione incarico dipendenti (File PDF max 5 Mb ) </a:t>
            </a:r>
          </a:p>
          <a:p>
            <a:pPr marL="514350" indent="-285750" algn="just">
              <a:spcAft>
                <a:spcPts val="600"/>
              </a:spcAft>
              <a:buFont typeface="Wingdings" panose="05000000000000000000" pitchFamily="2" charset="2"/>
              <a:buChar char="Ø"/>
            </a:pPr>
            <a:r>
              <a:rPr lang="it-IT" sz="5200" dirty="0"/>
              <a:t>Quadro di confronto (necessario se presenti varianti in corso d’opera. File PDF max 5 Mb)</a:t>
            </a:r>
          </a:p>
          <a:p>
            <a:pPr marL="514350" indent="-285750" algn="just">
              <a:spcAft>
                <a:spcPts val="600"/>
              </a:spcAft>
              <a:buFont typeface="Wingdings" panose="05000000000000000000" pitchFamily="2" charset="2"/>
              <a:buChar char="Ø"/>
            </a:pPr>
            <a:r>
              <a:rPr lang="it-IT" sz="5200" dirty="0"/>
              <a:t>Documentazione fotografica (File PDF max 10 Mb) </a:t>
            </a:r>
          </a:p>
          <a:p>
            <a:pPr marL="514350" indent="-285750">
              <a:lnSpc>
                <a:spcPct val="107000"/>
              </a:lnSpc>
              <a:spcAft>
                <a:spcPts val="600"/>
              </a:spcAft>
              <a:buFont typeface="Wingdings" panose="05000000000000000000" pitchFamily="2" charset="2"/>
              <a:buChar char="Ø"/>
            </a:pPr>
            <a:r>
              <a:rPr lang="it-IT" sz="5200" dirty="0"/>
              <a:t>Atto che regolamenta retribuzione funzioni tecniche dipendenti (necessario se presenti incarichi interni. File PDF max 5 Mb)</a:t>
            </a:r>
          </a:p>
          <a:p>
            <a:pPr marL="514350" indent="-285750">
              <a:lnSpc>
                <a:spcPct val="107000"/>
              </a:lnSpc>
              <a:spcAft>
                <a:spcPts val="600"/>
              </a:spcAft>
              <a:buFont typeface="Wingdings" panose="05000000000000000000" pitchFamily="2" charset="2"/>
              <a:buChar char="Ø"/>
            </a:pPr>
            <a:r>
              <a:rPr lang="it-IT" sz="5200" dirty="0"/>
              <a:t>Documentazione per affitto/acquisto/esproprio di aree o immobili (File PDF max 5 Mb ) </a:t>
            </a:r>
          </a:p>
          <a:p>
            <a:pPr marL="514350" indent="-285750">
              <a:lnSpc>
                <a:spcPct val="107000"/>
              </a:lnSpc>
              <a:spcAft>
                <a:spcPts val="600"/>
              </a:spcAft>
              <a:buFont typeface="Wingdings" panose="05000000000000000000" pitchFamily="2" charset="2"/>
              <a:buChar char="Ø"/>
            </a:pPr>
            <a:r>
              <a:rPr lang="it-IT" sz="5200" dirty="0"/>
              <a:t> Eventuali convenzioni afferenti al progetto (File PDF max 5 Mb ) </a:t>
            </a:r>
          </a:p>
          <a:p>
            <a:pPr marL="514350" indent="-285750">
              <a:lnSpc>
                <a:spcPct val="107000"/>
              </a:lnSpc>
              <a:spcAft>
                <a:spcPts val="600"/>
              </a:spcAft>
              <a:buFont typeface="Wingdings" panose="05000000000000000000" pitchFamily="2" charset="2"/>
              <a:buChar char="Ø"/>
            </a:pPr>
            <a:r>
              <a:rPr lang="it-IT" sz="5200" dirty="0"/>
              <a:t>Atti relativi a eventuali varianti e/o sospensioni lavori (File PDF max 5 Mb ) </a:t>
            </a:r>
          </a:p>
          <a:p>
            <a:pPr marL="514350" indent="-285750">
              <a:lnSpc>
                <a:spcPct val="107000"/>
              </a:lnSpc>
              <a:spcAft>
                <a:spcPts val="600"/>
              </a:spcAft>
              <a:buFont typeface="Wingdings" panose="05000000000000000000" pitchFamily="2" charset="2"/>
              <a:buChar char="Ø"/>
            </a:pPr>
            <a:r>
              <a:rPr lang="it-IT" sz="5200" dirty="0"/>
              <a:t>Altro (File PDF max 5 Mb ) </a:t>
            </a:r>
          </a:p>
          <a:p>
            <a:pPr algn="just"/>
            <a:endParaRPr lang="it-IT" sz="2800" b="1" dirty="0"/>
          </a:p>
          <a:p>
            <a:pPr algn="just"/>
            <a:r>
              <a:rPr lang="it-IT" sz="3600" b="1" dirty="0"/>
              <a:t>* Da compilare utilizzando la modulistica fornita</a:t>
            </a:r>
          </a:p>
          <a:p>
            <a:pPr marL="514350" indent="-285750">
              <a:lnSpc>
                <a:spcPct val="107000"/>
              </a:lnSpc>
              <a:spcAft>
                <a:spcPts val="800"/>
              </a:spcAft>
              <a:buFont typeface="Wingdings" panose="05000000000000000000" pitchFamily="2" charset="2"/>
              <a:buChar char="Ø"/>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buFontTx/>
              <a:buChar char="-"/>
            </a:pPr>
            <a:endParaRPr lang="it-IT" sz="1300" dirty="0"/>
          </a:p>
        </p:txBody>
      </p:sp>
    </p:spTree>
    <p:extLst>
      <p:ext uri="{BB962C8B-B14F-4D97-AF65-F5344CB8AC3E}">
        <p14:creationId xmlns:p14="http://schemas.microsoft.com/office/powerpoint/2010/main" val="37067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631A2-DA3A-6CAB-C140-D3600CD2C3BC}"/>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3EF02572-A5ED-6AC0-29A1-69EFBF111FDD}"/>
              </a:ext>
            </a:extLst>
          </p:cNvPr>
          <p:cNvSpPr>
            <a:spLocks noGrp="1"/>
          </p:cNvSpPr>
          <p:nvPr>
            <p:ph type="body" idx="1"/>
          </p:nvPr>
        </p:nvSpPr>
        <p:spPr>
          <a:xfrm>
            <a:off x="457628" y="1570150"/>
            <a:ext cx="8335534" cy="4095629"/>
          </a:xfrm>
        </p:spPr>
        <p:txBody>
          <a:bodyPr/>
          <a:lstStyle/>
          <a:p>
            <a:pPr algn="just"/>
            <a:r>
              <a:rPr lang="it-IT" dirty="0"/>
              <a:t>  </a:t>
            </a:r>
          </a:p>
          <a:p>
            <a:pPr marL="0" indent="0" algn="just">
              <a:tabLst>
                <a:tab pos="0" algn="l"/>
              </a:tabLst>
            </a:pPr>
            <a:r>
              <a:rPr lang="it-IT" dirty="0"/>
              <a:t>	Ogni procedura verrà identificata con il codice «</a:t>
            </a:r>
            <a:r>
              <a:rPr lang="it-IT" b="1" dirty="0"/>
              <a:t>Identificativo scheda appalto</a:t>
            </a:r>
            <a:r>
              <a:rPr lang="it-IT" dirty="0"/>
              <a:t>».     </a:t>
            </a:r>
          </a:p>
          <a:p>
            <a:pPr marL="0" indent="0" algn="just">
              <a:tabLst>
                <a:tab pos="0" algn="l"/>
              </a:tabLst>
            </a:pPr>
            <a:r>
              <a:rPr lang="it-IT" dirty="0"/>
              <a:t>Il beneficiario potrà scegliere di inserire un codice numerico o alfanumerico secondo 	l’esempio riportato. </a:t>
            </a:r>
          </a:p>
          <a:p>
            <a:pPr marL="895350" indent="-806450" algn="just">
              <a:tabLst>
                <a:tab pos="806450" algn="l"/>
              </a:tabLst>
            </a:pPr>
            <a:endParaRPr lang="it-IT" dirty="0"/>
          </a:p>
          <a:p>
            <a:pPr marL="895350" indent="-806450" algn="just">
              <a:tabLst>
                <a:tab pos="806450" algn="l"/>
              </a:tabLst>
            </a:pPr>
            <a:endParaRPr lang="it-IT" dirty="0"/>
          </a:p>
          <a:p>
            <a:pPr marL="895350" indent="-806450" algn="just">
              <a:tabLst>
                <a:tab pos="806450" algn="l"/>
              </a:tabLst>
            </a:pPr>
            <a:r>
              <a:rPr lang="it-IT" dirty="0"/>
              <a:t>	</a:t>
            </a:r>
          </a:p>
          <a:p>
            <a:pPr marL="895350" indent="-806450" algn="just">
              <a:tabLst>
                <a:tab pos="806450" algn="l"/>
              </a:tabLst>
            </a:pPr>
            <a:endParaRPr lang="it-IT" dirty="0"/>
          </a:p>
          <a:p>
            <a:pPr marL="88900" indent="0" algn="just">
              <a:tabLst>
                <a:tab pos="88900" algn="l"/>
              </a:tabLst>
            </a:pPr>
            <a:r>
              <a:rPr lang="it-IT" dirty="0"/>
              <a:t>Tale codice consentirà di «agganciare» la documentazione amministrativa relativa a  ciascun appalto ai relativi giustificativi di spesa. </a:t>
            </a:r>
          </a:p>
          <a:p>
            <a:pPr marL="88900" indent="0" algn="just">
              <a:tabLst>
                <a:tab pos="88900" algn="l"/>
              </a:tabLst>
            </a:pPr>
            <a:endParaRPr lang="it-IT" dirty="0"/>
          </a:p>
          <a:p>
            <a:pPr marL="717550" indent="-717550" algn="just">
              <a:tabLst>
                <a:tab pos="806450" algn="l"/>
              </a:tabLst>
            </a:pPr>
            <a:r>
              <a:rPr lang="it-IT" dirty="0"/>
              <a:t>	Si raccomanda quindi di riportare correttamente tale codice identificativo in corrispondenza  dei giustificativi inerenti la procedura rendicontata che andranno inseriti nell’apposita sezione.</a:t>
            </a:r>
          </a:p>
        </p:txBody>
      </p:sp>
      <p:pic>
        <p:nvPicPr>
          <p:cNvPr id="5" name="Immagine 4">
            <a:extLst>
              <a:ext uri="{FF2B5EF4-FFF2-40B4-BE49-F238E27FC236}">
                <a16:creationId xmlns:a16="http://schemas.microsoft.com/office/drawing/2014/main" id="{F70CD493-B150-F749-9912-1A6A50A07FB4}"/>
              </a:ext>
            </a:extLst>
          </p:cNvPr>
          <p:cNvPicPr>
            <a:picLocks noChangeAspect="1"/>
          </p:cNvPicPr>
          <p:nvPr/>
        </p:nvPicPr>
        <p:blipFill>
          <a:blip r:embed="rId2"/>
          <a:stretch>
            <a:fillRect/>
          </a:stretch>
        </p:blipFill>
        <p:spPr>
          <a:xfrm>
            <a:off x="1619672" y="2391879"/>
            <a:ext cx="1143099" cy="1295512"/>
          </a:xfrm>
          <a:prstGeom prst="rect">
            <a:avLst/>
          </a:prstGeom>
        </p:spPr>
      </p:pic>
      <p:pic>
        <p:nvPicPr>
          <p:cNvPr id="6" name="Immagine 5">
            <a:extLst>
              <a:ext uri="{FF2B5EF4-FFF2-40B4-BE49-F238E27FC236}">
                <a16:creationId xmlns:a16="http://schemas.microsoft.com/office/drawing/2014/main" id="{B46E4A08-433E-7322-8A6A-D17DCCAF7E20}"/>
              </a:ext>
            </a:extLst>
          </p:cNvPr>
          <p:cNvPicPr>
            <a:picLocks noChangeAspect="1"/>
          </p:cNvPicPr>
          <p:nvPr/>
        </p:nvPicPr>
        <p:blipFill>
          <a:blip r:embed="rId3"/>
          <a:stretch>
            <a:fillRect/>
          </a:stretch>
        </p:blipFill>
        <p:spPr>
          <a:xfrm>
            <a:off x="590117" y="4051880"/>
            <a:ext cx="445047" cy="457240"/>
          </a:xfrm>
          <a:prstGeom prst="rect">
            <a:avLst/>
          </a:prstGeom>
        </p:spPr>
      </p:pic>
      <p:pic>
        <p:nvPicPr>
          <p:cNvPr id="8" name="Immagine 7">
            <a:extLst>
              <a:ext uri="{FF2B5EF4-FFF2-40B4-BE49-F238E27FC236}">
                <a16:creationId xmlns:a16="http://schemas.microsoft.com/office/drawing/2014/main" id="{1701BAA6-A37D-8C70-E6D4-F5C0F03084E8}"/>
              </a:ext>
            </a:extLst>
          </p:cNvPr>
          <p:cNvPicPr>
            <a:picLocks noChangeAspect="1"/>
          </p:cNvPicPr>
          <p:nvPr/>
        </p:nvPicPr>
        <p:blipFill>
          <a:blip r:embed="rId4"/>
          <a:stretch>
            <a:fillRect/>
          </a:stretch>
        </p:blipFill>
        <p:spPr>
          <a:xfrm>
            <a:off x="1035164" y="4994454"/>
            <a:ext cx="6652837" cy="586791"/>
          </a:xfrm>
          <a:prstGeom prst="rect">
            <a:avLst/>
          </a:prstGeom>
        </p:spPr>
      </p:pic>
    </p:spTree>
    <p:extLst>
      <p:ext uri="{BB962C8B-B14F-4D97-AF65-F5344CB8AC3E}">
        <p14:creationId xmlns:p14="http://schemas.microsoft.com/office/powerpoint/2010/main" val="92551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631A2-DA3A-6CAB-C140-D3600CD2C3BC}"/>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3EF02572-A5ED-6AC0-29A1-69EFBF111FDD}"/>
              </a:ext>
            </a:extLst>
          </p:cNvPr>
          <p:cNvSpPr>
            <a:spLocks noGrp="1"/>
          </p:cNvSpPr>
          <p:nvPr>
            <p:ph type="body" idx="1"/>
          </p:nvPr>
        </p:nvSpPr>
        <p:spPr/>
        <p:txBody>
          <a:bodyPr/>
          <a:lstStyle/>
          <a:p>
            <a:endParaRPr lang="it-IT" dirty="0"/>
          </a:p>
          <a:p>
            <a:pPr algn="just"/>
            <a:r>
              <a:rPr lang="it-IT" dirty="0"/>
              <a:t>   </a:t>
            </a:r>
          </a:p>
          <a:p>
            <a:pPr algn="just"/>
            <a:r>
              <a:rPr lang="it-IT" dirty="0"/>
              <a:t>	</a:t>
            </a:r>
          </a:p>
        </p:txBody>
      </p:sp>
      <p:pic>
        <p:nvPicPr>
          <p:cNvPr id="7" name="Immagine 6">
            <a:extLst>
              <a:ext uri="{FF2B5EF4-FFF2-40B4-BE49-F238E27FC236}">
                <a16:creationId xmlns:a16="http://schemas.microsoft.com/office/drawing/2014/main" id="{02120D2A-3A3C-E408-87FB-148B163AC17E}"/>
              </a:ext>
            </a:extLst>
          </p:cNvPr>
          <p:cNvPicPr>
            <a:picLocks noChangeAspect="1"/>
          </p:cNvPicPr>
          <p:nvPr/>
        </p:nvPicPr>
        <p:blipFill>
          <a:blip r:embed="rId2"/>
          <a:stretch>
            <a:fillRect/>
          </a:stretch>
        </p:blipFill>
        <p:spPr>
          <a:xfrm>
            <a:off x="179512" y="1844824"/>
            <a:ext cx="7290917" cy="2389441"/>
          </a:xfrm>
          <a:prstGeom prst="rect">
            <a:avLst/>
          </a:prstGeom>
        </p:spPr>
      </p:pic>
    </p:spTree>
    <p:extLst>
      <p:ext uri="{BB962C8B-B14F-4D97-AF65-F5344CB8AC3E}">
        <p14:creationId xmlns:p14="http://schemas.microsoft.com/office/powerpoint/2010/main" val="133637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it-IT" sz="4600" dirty="0">
                <a:solidFill>
                  <a:srgbClr val="7030A0"/>
                </a:solidFill>
                <a:ea typeface="Microsoft YaHei" panose="020B0503020204020204" pitchFamily="34" charset="-122"/>
              </a:rPr>
              <a:t>Area Liquidazione</a:t>
            </a:r>
            <a:endParaRPr lang="it-IT" sz="4600" dirty="0">
              <a:solidFill>
                <a:srgbClr val="7030A0"/>
              </a:solidFill>
            </a:endParaRPr>
          </a:p>
        </p:txBody>
      </p:sp>
      <p:sp>
        <p:nvSpPr>
          <p:cNvPr id="3" name="Segnaposto testo 2"/>
          <p:cNvSpPr>
            <a:spLocks noGrp="1"/>
          </p:cNvSpPr>
          <p:nvPr>
            <p:ph type="body" idx="1"/>
          </p:nvPr>
        </p:nvSpPr>
        <p:spPr>
          <a:xfrm>
            <a:off x="251520" y="1124744"/>
            <a:ext cx="8253610" cy="4176464"/>
          </a:xfrm>
        </p:spPr>
        <p:txBody>
          <a:bodyPr>
            <a:normAutofit lnSpcReduction="10000"/>
          </a:bodyPr>
          <a:lstStyle/>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dirty="0">
                <a:ea typeface="Microsoft YaHei" panose="020B0503020204020204" pitchFamily="34" charset="-122"/>
              </a:rPr>
              <a:t>Area Liquidazione dei programmi per lo sviluppo economico e supporto all’Autorità di gestione FESR</a:t>
            </a:r>
            <a:endParaRPr lang="it-IT" altLang="it-IT" sz="1800" b="1" u="sng" dirty="0"/>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Dirigente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Sabrina Galiotto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Coordinatore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Mauro Criscuolo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b="1" u="sng" dirty="0"/>
              <a:t>Istruttori per la rendicontazione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t>Emanuela Freni - Marisa Lucon</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sz="1800" b="1" u="sng" dirty="0"/>
              <a:t>Funzione</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sz="1800" dirty="0">
                <a:ea typeface="Microsoft YaHei" panose="020B0503020204020204" pitchFamily="34" charset="-122"/>
              </a:rPr>
              <a:t>Controlli di I livello: verifica della rendicontazione, liquidazione del contributo</a:t>
            </a:r>
          </a:p>
          <a:p>
            <a:pPr marL="4763" indent="-4763">
              <a:lnSpc>
                <a:spcPct val="90000"/>
              </a:lnSpc>
              <a:spcBef>
                <a:spcPts val="1413"/>
              </a:spcBef>
              <a:buClrTx/>
              <a:buSzPct val="45000"/>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it-IT" altLang="it-IT" sz="1800" dirty="0">
              <a:ea typeface="Microsoft YaHei" panose="020B0503020204020204" pitchFamily="34" charset="-122"/>
            </a:endParaRPr>
          </a:p>
        </p:txBody>
      </p:sp>
    </p:spTree>
    <p:extLst>
      <p:ext uri="{BB962C8B-B14F-4D97-AF65-F5344CB8AC3E}">
        <p14:creationId xmlns:p14="http://schemas.microsoft.com/office/powerpoint/2010/main" val="9222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p:cNvSpPr>
            <a:spLocks noGrp="1"/>
          </p:cNvSpPr>
          <p:nvPr>
            <p:ph type="body" idx="1"/>
          </p:nvPr>
        </p:nvSpPr>
        <p:spPr>
          <a:xfrm>
            <a:off x="323528" y="1184810"/>
            <a:ext cx="8335534" cy="4548446"/>
          </a:xfrm>
        </p:spPr>
        <p:txBody>
          <a:bodyPr>
            <a:normAutofit fontScale="92500"/>
          </a:bodyPr>
          <a:lstStyle/>
          <a:p>
            <a:pPr algn="just"/>
            <a:r>
              <a:rPr lang="it-IT" dirty="0"/>
              <a:t>	Si ricorda che la Regione può richiedere ulteriore documentazione (es. verbali di collaudo, studi, certificazioni, documenti originali di spesa, ecc. ecc.) per verificare la realizzazione conforme del progetto, sia in fase di istruttoria della rendicontazione, che di verifiche successive.</a:t>
            </a:r>
          </a:p>
          <a:p>
            <a:pPr algn="just"/>
            <a:endParaRPr lang="it-IT" dirty="0"/>
          </a:p>
          <a:p>
            <a:pPr algn="just"/>
            <a:r>
              <a:rPr lang="it-IT" dirty="0"/>
              <a:t>	Qualora il beneficiario presentasse esclusivamente il SALDO FINALE del progetto (senza aver presentato richiesta di alcun SAL) dovrà produrre tutta la documentazione tecnica prevista sia dal SAL che dal SALDO. </a:t>
            </a:r>
          </a:p>
          <a:p>
            <a:pPr algn="just"/>
            <a:endParaRPr lang="it-IT" dirty="0"/>
          </a:p>
          <a:p>
            <a:pPr marL="228600" indent="0" algn="just"/>
            <a:r>
              <a:rPr lang="it-IT" dirty="0"/>
              <a:t>     </a:t>
            </a:r>
            <a:endParaRPr lang="it-IT" b="1" dirty="0"/>
          </a:p>
          <a:p>
            <a:pPr algn="just"/>
            <a:r>
              <a:rPr lang="it-IT" dirty="0"/>
              <a:t>    Si ricorda inoltre che il </a:t>
            </a:r>
            <a:r>
              <a:rPr lang="it-IT" b="1" dirty="0">
                <a:solidFill>
                  <a:schemeClr val="tx1"/>
                </a:solidFill>
              </a:rPr>
              <a:t>periodo di ammissibilità delle spese </a:t>
            </a:r>
            <a:r>
              <a:rPr lang="it-IT" dirty="0"/>
              <a:t>è compreso tra la data di approvazione dei progetti (D.G.R. 905 del </a:t>
            </a:r>
            <a:r>
              <a:rPr lang="it-IT" b="1" dirty="0"/>
              <a:t>06/06/2022</a:t>
            </a:r>
            <a:r>
              <a:rPr lang="it-IT" dirty="0"/>
              <a:t>) e la data di conclusione dei progetti prevista per il </a:t>
            </a:r>
            <a:r>
              <a:rPr lang="it-IT" b="1" dirty="0"/>
              <a:t>31/12/2023. </a:t>
            </a:r>
          </a:p>
          <a:p>
            <a:pPr algn="just"/>
            <a:r>
              <a:rPr lang="it-IT" dirty="0"/>
              <a:t>    Il saldo delle spese dell’intervento, relativo al completamento del progetto, andrà infine rendicontato </a:t>
            </a:r>
            <a:r>
              <a:rPr lang="it-IT" b="1" dirty="0"/>
              <a:t>entro e non oltre il 28/02/2024 </a:t>
            </a:r>
            <a:r>
              <a:rPr lang="it-IT" dirty="0"/>
              <a:t>e le relative spese saranno da </a:t>
            </a:r>
            <a:r>
              <a:rPr lang="it-IT" b="1" dirty="0"/>
              <a:t>quietanzare entro il 15/02/2024</a:t>
            </a:r>
            <a:r>
              <a:rPr lang="it-IT" dirty="0"/>
              <a:t>.</a:t>
            </a:r>
          </a:p>
          <a:p>
            <a:pPr algn="just"/>
            <a:endParaRPr lang="it-IT" b="1" dirty="0"/>
          </a:p>
          <a:p>
            <a:pPr algn="just"/>
            <a:endParaRPr lang="it-IT" b="1" dirty="0"/>
          </a:p>
          <a:p>
            <a:pPr algn="just"/>
            <a:endParaRPr lang="it-IT" b="1" dirty="0"/>
          </a:p>
          <a:p>
            <a:pPr algn="just"/>
            <a:endParaRPr lang="it-IT" dirty="0"/>
          </a:p>
          <a:p>
            <a:pPr algn="just"/>
            <a:r>
              <a:rPr lang="it-IT" dirty="0"/>
              <a:t>	</a:t>
            </a:r>
          </a:p>
        </p:txBody>
      </p:sp>
      <p:pic>
        <p:nvPicPr>
          <p:cNvPr id="8" name="Immagine 7"/>
          <p:cNvPicPr>
            <a:picLocks noChangeAspect="1"/>
          </p:cNvPicPr>
          <p:nvPr/>
        </p:nvPicPr>
        <p:blipFill>
          <a:blip r:embed="rId2"/>
          <a:stretch>
            <a:fillRect/>
          </a:stretch>
        </p:blipFill>
        <p:spPr>
          <a:xfrm>
            <a:off x="365239" y="1160038"/>
            <a:ext cx="445047" cy="457240"/>
          </a:xfrm>
          <a:prstGeom prst="rect">
            <a:avLst/>
          </a:prstGeom>
        </p:spPr>
      </p:pic>
      <p:pic>
        <p:nvPicPr>
          <p:cNvPr id="9" name="Immagine 8"/>
          <p:cNvPicPr>
            <a:picLocks noChangeAspect="1"/>
          </p:cNvPicPr>
          <p:nvPr/>
        </p:nvPicPr>
        <p:blipFill>
          <a:blip r:embed="rId3"/>
          <a:stretch>
            <a:fillRect/>
          </a:stretch>
        </p:blipFill>
        <p:spPr>
          <a:xfrm>
            <a:off x="315655" y="2366527"/>
            <a:ext cx="445047" cy="457240"/>
          </a:xfrm>
          <a:prstGeom prst="rect">
            <a:avLst/>
          </a:prstGeom>
        </p:spPr>
      </p:pic>
      <p:pic>
        <p:nvPicPr>
          <p:cNvPr id="4" name="Immagine 3">
            <a:extLst>
              <a:ext uri="{FF2B5EF4-FFF2-40B4-BE49-F238E27FC236}">
                <a16:creationId xmlns:a16="http://schemas.microsoft.com/office/drawing/2014/main" id="{E8CCB630-E960-C27F-BBF0-D28ACD8C8C3F}"/>
              </a:ext>
            </a:extLst>
          </p:cNvPr>
          <p:cNvPicPr>
            <a:picLocks noChangeAspect="1"/>
          </p:cNvPicPr>
          <p:nvPr/>
        </p:nvPicPr>
        <p:blipFill>
          <a:blip r:embed="rId3"/>
          <a:stretch>
            <a:fillRect/>
          </a:stretch>
        </p:blipFill>
        <p:spPr>
          <a:xfrm>
            <a:off x="262414" y="3320951"/>
            <a:ext cx="445047" cy="457240"/>
          </a:xfrm>
          <a:prstGeom prst="rect">
            <a:avLst/>
          </a:prstGeom>
        </p:spPr>
      </p:pic>
    </p:spTree>
    <p:extLst>
      <p:ext uri="{BB962C8B-B14F-4D97-AF65-F5344CB8AC3E}">
        <p14:creationId xmlns:p14="http://schemas.microsoft.com/office/powerpoint/2010/main" val="381750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indent="176213">
              <a:spcBef>
                <a:spcPts val="600"/>
              </a:spcBef>
            </a:pPr>
            <a:r>
              <a:rPr lang="it-IT" dirty="0">
                <a:solidFill>
                  <a:srgbClr val="7030A0"/>
                </a:solidFill>
              </a:rPr>
              <a:t>Varianti Sostanziali</a:t>
            </a:r>
          </a:p>
        </p:txBody>
      </p:sp>
      <p:sp>
        <p:nvSpPr>
          <p:cNvPr id="3" name="Segnaposto testo 2"/>
          <p:cNvSpPr>
            <a:spLocks noGrp="1"/>
          </p:cNvSpPr>
          <p:nvPr>
            <p:ph type="body" idx="1"/>
          </p:nvPr>
        </p:nvSpPr>
        <p:spPr>
          <a:xfrm>
            <a:off x="457629" y="1579563"/>
            <a:ext cx="8335534" cy="3505621"/>
          </a:xfrm>
        </p:spPr>
        <p:txBody>
          <a:bodyPr/>
          <a:lstStyle/>
          <a:p>
            <a:pPr algn="just"/>
            <a:r>
              <a:rPr lang="it-IT" u="sng" dirty="0"/>
              <a:t>Si raccomanda la comunicazione alla Regione delle </a:t>
            </a:r>
            <a:r>
              <a:rPr lang="it-IT" b="1" u="sng" dirty="0"/>
              <a:t>variazioni</a:t>
            </a:r>
            <a:r>
              <a:rPr lang="it-IT" u="sng" dirty="0"/>
              <a:t> in corso d’opera al progetto</a:t>
            </a:r>
            <a:r>
              <a:rPr lang="it-IT" dirty="0"/>
              <a:t>.</a:t>
            </a:r>
          </a:p>
          <a:p>
            <a:pPr algn="just"/>
            <a:endParaRPr lang="it-IT" dirty="0"/>
          </a:p>
          <a:p>
            <a:pPr marL="176213" indent="0" algn="just"/>
            <a:r>
              <a:rPr lang="it-IT" dirty="0"/>
              <a:t>Sono ammesse variazioni, anche derivanti dall’utilizzo di eventuali ribassi d’asta, a condizione che le varianti siano di lieve entità, in coerenza con le spese ammissibili, e NON modifichino le finalità del progetto. </a:t>
            </a:r>
          </a:p>
          <a:p>
            <a:pPr marL="176213" indent="0" algn="just"/>
            <a:r>
              <a:rPr lang="it-IT" dirty="0"/>
              <a:t>In particolar modo, si evidenzia che, in caso di varianti che comportano modifiche sostanziali alla natura ed alle caratteristiche del progetto (secondo le norme vigenti in materia), o abbiano influito sull’attribuzione di premialità ed alla determinazione della graduatoria in sede di concessione, queste dovranno essere preventivamente sottoposte al parere vincolante del nucleo di valutazione.</a:t>
            </a:r>
          </a:p>
          <a:p>
            <a:pPr marL="176213" indent="0" algn="just"/>
            <a:r>
              <a:rPr lang="it-IT" dirty="0"/>
              <a:t>Per le Varianti in corso d’opera si applicano le disposizioni di cui agli articoli 95, comma 14, 106 e 149 del Decreto Legislativo 18 aprile 2016, n. 50 e ss.mm.ii. </a:t>
            </a:r>
          </a:p>
          <a:p>
            <a:pPr marL="176213" indent="0" algn="just"/>
            <a:r>
              <a:rPr lang="it-IT" dirty="0"/>
              <a:t>Le comunicazioni delle varianti debbono essere inviate a: </a:t>
            </a:r>
            <a:r>
              <a:rPr lang="it-IT" b="1" u="sng" dirty="0">
                <a:solidFill>
                  <a:srgbClr val="0070C0"/>
                </a:solidFill>
                <a:hlinkClick r:id="rId2">
                  <a:extLst>
                    <a:ext uri="{A12FA001-AC4F-418D-AE19-62706E023703}">
                      <ahyp:hlinkClr xmlns:ahyp="http://schemas.microsoft.com/office/drawing/2018/hyperlinkcolor" val="tx"/>
                    </a:ext>
                  </a:extLst>
                </a:hlinkClick>
              </a:rPr>
              <a:t>sport@postacert.regione.emilia-romagna.it</a:t>
            </a:r>
            <a:r>
              <a:rPr lang="it-IT" b="1" u="sng" dirty="0">
                <a:solidFill>
                  <a:srgbClr val="0070C0"/>
                </a:solidFill>
              </a:rPr>
              <a:t> </a:t>
            </a:r>
            <a:endParaRPr lang="it-IT" b="1" dirty="0">
              <a:solidFill>
                <a:srgbClr val="0070C0"/>
              </a:solidFill>
            </a:endParaRPr>
          </a:p>
          <a:p>
            <a:endParaRPr lang="it-IT" dirty="0"/>
          </a:p>
        </p:txBody>
      </p:sp>
    </p:spTree>
    <p:extLst>
      <p:ext uri="{BB962C8B-B14F-4D97-AF65-F5344CB8AC3E}">
        <p14:creationId xmlns:p14="http://schemas.microsoft.com/office/powerpoint/2010/main" val="197772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0B3A0A-20B5-43C8-9876-9214751B4FEB}"/>
              </a:ext>
            </a:extLst>
          </p:cNvPr>
          <p:cNvSpPr>
            <a:spLocks noGrp="1"/>
          </p:cNvSpPr>
          <p:nvPr>
            <p:ph type="title"/>
          </p:nvPr>
        </p:nvSpPr>
        <p:spPr/>
        <p:txBody>
          <a:bodyPr/>
          <a:lstStyle/>
          <a:p>
            <a:pPr indent="176213">
              <a:spcBef>
                <a:spcPts val="600"/>
              </a:spcBef>
            </a:pPr>
            <a:r>
              <a:rPr lang="it-IT" dirty="0">
                <a:solidFill>
                  <a:srgbClr val="7030A0"/>
                </a:solidFill>
              </a:rPr>
              <a:t>Il calcolo del contributo</a:t>
            </a:r>
          </a:p>
        </p:txBody>
      </p:sp>
      <p:sp>
        <p:nvSpPr>
          <p:cNvPr id="3" name="Segnaposto testo 2">
            <a:extLst>
              <a:ext uri="{FF2B5EF4-FFF2-40B4-BE49-F238E27FC236}">
                <a16:creationId xmlns:a16="http://schemas.microsoft.com/office/drawing/2014/main" id="{E96E3330-92C1-45CF-9847-1FAF50C4B485}"/>
              </a:ext>
            </a:extLst>
          </p:cNvPr>
          <p:cNvSpPr>
            <a:spLocks noGrp="1"/>
          </p:cNvSpPr>
          <p:nvPr>
            <p:ph type="body" idx="1"/>
          </p:nvPr>
        </p:nvSpPr>
        <p:spPr>
          <a:xfrm>
            <a:off x="457199" y="1124744"/>
            <a:ext cx="8335534" cy="4320480"/>
          </a:xfrm>
        </p:spPr>
        <p:txBody>
          <a:bodyPr/>
          <a:lstStyle/>
          <a:p>
            <a:pPr marL="176213" indent="3175" algn="just"/>
            <a:r>
              <a:rPr lang="it-IT" sz="1600" dirty="0"/>
              <a:t>In caso di esito positivo del controllo della documentazione contabile, amministrativa e di progetto presentata e del mantenimento in capo al beneficiario dei requisiti richiesti dall’avviso pubblico, la Regione provvede a quantificare l’importo del contributo liquidabile al beneficiario, calcolato applicando alla spesa rendicontata ammessa la percentuale di contribuzione indicata per ogni progetto nella delibera di concessione del contributo stesso, e tenuto conto dei costi massimi ammissibili indicati nel bando.</a:t>
            </a:r>
          </a:p>
          <a:p>
            <a:pPr marL="176213" indent="3175" algn="just"/>
            <a:endParaRPr lang="it-IT" dirty="0"/>
          </a:p>
          <a:p>
            <a:pPr marL="176213" indent="3175" algn="just"/>
            <a:r>
              <a:rPr lang="it-IT" sz="1600" dirty="0"/>
              <a:t>Qualora l’importo della spesa ammessa rendicontata sia inferiore al piano dei costi approvato in sede di valutazione e concessione, tenuto conto delle variazioni debitamente approvate, il contributo sarà ricalcolato in proporzione. In ogni caso l’importo di contributo da erogare non può mai essere superiore al contributo concesso. Pertanto, le eventuali eccedenze di spesa ammissibile rendicontata, rispetto a quanto approvato in sede di valutazione, non incideranno sulla determinazione finale del contributo.</a:t>
            </a:r>
          </a:p>
          <a:p>
            <a:pPr marL="176213" indent="3175" algn="just"/>
            <a:endParaRPr lang="it-IT" dirty="0"/>
          </a:p>
        </p:txBody>
      </p:sp>
    </p:spTree>
    <p:extLst>
      <p:ext uri="{BB962C8B-B14F-4D97-AF65-F5344CB8AC3E}">
        <p14:creationId xmlns:p14="http://schemas.microsoft.com/office/powerpoint/2010/main" val="230935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1AF04-0F1E-4262-978B-0C83CFAD582C}"/>
              </a:ext>
            </a:extLst>
          </p:cNvPr>
          <p:cNvSpPr>
            <a:spLocks noGrp="1"/>
          </p:cNvSpPr>
          <p:nvPr>
            <p:ph type="title"/>
          </p:nvPr>
        </p:nvSpPr>
        <p:spPr/>
        <p:txBody>
          <a:bodyPr/>
          <a:lstStyle/>
          <a:p>
            <a:pPr>
              <a:spcBef>
                <a:spcPts val="600"/>
              </a:spcBef>
            </a:pPr>
            <a:r>
              <a:rPr lang="it-IT" dirty="0">
                <a:solidFill>
                  <a:srgbClr val="7030A0"/>
                </a:solidFill>
              </a:rPr>
              <a:t>Modulistica</a:t>
            </a:r>
          </a:p>
        </p:txBody>
      </p:sp>
      <p:sp>
        <p:nvSpPr>
          <p:cNvPr id="5" name="AutoShape 2" descr="https://fesr.regione.emilia-romagna.it/++plone++design.plone.theme/icons/pdf.svg">
            <a:hlinkClick r:id="rId2"/>
            <a:extLst>
              <a:ext uri="{FF2B5EF4-FFF2-40B4-BE49-F238E27FC236}">
                <a16:creationId xmlns:a16="http://schemas.microsoft.com/office/drawing/2014/main" id="{C05F35E6-081E-4CC8-98E2-33B399145C0D}"/>
              </a:ext>
            </a:extLst>
          </p:cNvPr>
          <p:cNvSpPr>
            <a:spLocks noChangeAspect="1" noChangeArrowheads="1"/>
          </p:cNvSpPr>
          <p:nvPr/>
        </p:nvSpPr>
        <p:spPr bwMode="auto">
          <a:xfrm>
            <a:off x="168275" y="-27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6" name="AutoShape 3" descr="https://fesr.regione.emilia-romagna.it/++plone++design.plone.theme/icons/pdf.svg">
            <a:hlinkClick r:id="rId3" tooltip="manuale rendicontaz PPP-EPC"/>
            <a:extLst>
              <a:ext uri="{FF2B5EF4-FFF2-40B4-BE49-F238E27FC236}">
                <a16:creationId xmlns:a16="http://schemas.microsoft.com/office/drawing/2014/main" id="{E3071901-4B03-4B45-8EC8-465D0FBB277A}"/>
              </a:ext>
            </a:extLst>
          </p:cNvPr>
          <p:cNvSpPr>
            <a:spLocks noChangeAspect="1" noChangeArrowheads="1"/>
          </p:cNvSpPr>
          <p:nvPr/>
        </p:nvSpPr>
        <p:spPr bwMode="auto">
          <a:xfrm>
            <a:off x="168275" y="-243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7" name="AutoShape 4" descr="https://fesr.regione.emilia-romagna.it/++plone++design.plone.theme/icons/doc.svg">
            <a:hlinkClick r:id="rId4"/>
            <a:extLst>
              <a:ext uri="{FF2B5EF4-FFF2-40B4-BE49-F238E27FC236}">
                <a16:creationId xmlns:a16="http://schemas.microsoft.com/office/drawing/2014/main" id="{2FB26A39-755C-4962-B9A4-E7B8F0541DB9}"/>
              </a:ext>
            </a:extLst>
          </p:cNvPr>
          <p:cNvSpPr>
            <a:spLocks noChangeAspect="1" noChangeArrowheads="1"/>
          </p:cNvSpPr>
          <p:nvPr/>
        </p:nvSpPr>
        <p:spPr bwMode="auto">
          <a:xfrm>
            <a:off x="168275" y="-2151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8" name="AutoShape 5" descr="https://fesr.regione.emilia-romagna.it/++plone++design.plone.theme/icons/default.svg">
            <a:hlinkClick r:id="rId5"/>
            <a:extLst>
              <a:ext uri="{FF2B5EF4-FFF2-40B4-BE49-F238E27FC236}">
                <a16:creationId xmlns:a16="http://schemas.microsoft.com/office/drawing/2014/main" id="{5AEFC61E-EB23-41BE-B545-437A2C9E5001}"/>
              </a:ext>
            </a:extLst>
          </p:cNvPr>
          <p:cNvSpPr>
            <a:spLocks noChangeAspect="1" noChangeArrowheads="1"/>
          </p:cNvSpPr>
          <p:nvPr/>
        </p:nvSpPr>
        <p:spPr bwMode="auto">
          <a:xfrm>
            <a:off x="168275" y="-1860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6" descr="https://fesr.regione.emilia-romagna.it/++plone++design.plone.theme/icons/doc.svg">
            <a:hlinkClick r:id="rId6"/>
            <a:extLst>
              <a:ext uri="{FF2B5EF4-FFF2-40B4-BE49-F238E27FC236}">
                <a16:creationId xmlns:a16="http://schemas.microsoft.com/office/drawing/2014/main" id="{87911491-90EA-4679-838F-17481A3629F6}"/>
              </a:ext>
            </a:extLst>
          </p:cNvPr>
          <p:cNvSpPr>
            <a:spLocks noChangeAspect="1" noChangeArrowheads="1"/>
          </p:cNvSpPr>
          <p:nvPr/>
        </p:nvSpPr>
        <p:spPr bwMode="auto">
          <a:xfrm>
            <a:off x="168275" y="-1571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 name="AutoShape 7" descr="https://fesr.regione.emilia-romagna.it/++plone++design.plone.theme/icons/doc.svg">
            <a:hlinkClick r:id="rId7"/>
            <a:extLst>
              <a:ext uri="{FF2B5EF4-FFF2-40B4-BE49-F238E27FC236}">
                <a16:creationId xmlns:a16="http://schemas.microsoft.com/office/drawing/2014/main" id="{F5352C9A-D579-402B-91BE-AD019DBA2F6E}"/>
              </a:ext>
            </a:extLst>
          </p:cNvPr>
          <p:cNvSpPr>
            <a:spLocks noChangeAspect="1" noChangeArrowheads="1"/>
          </p:cNvSpPr>
          <p:nvPr/>
        </p:nvSpPr>
        <p:spPr bwMode="auto">
          <a:xfrm>
            <a:off x="168275" y="-1068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1" name="AutoShape 8" descr="https://fesr.regione.emilia-romagna.it/++plone++design.plone.theme/icons/default.svg">
            <a:hlinkClick r:id="rId8"/>
            <a:extLst>
              <a:ext uri="{FF2B5EF4-FFF2-40B4-BE49-F238E27FC236}">
                <a16:creationId xmlns:a16="http://schemas.microsoft.com/office/drawing/2014/main" id="{850DFC30-8F58-4454-ACF9-B9D79258A3B0}"/>
              </a:ext>
            </a:extLst>
          </p:cNvPr>
          <p:cNvSpPr>
            <a:spLocks noChangeAspect="1" noChangeArrowheads="1"/>
          </p:cNvSpPr>
          <p:nvPr/>
        </p:nvSpPr>
        <p:spPr bwMode="auto">
          <a:xfrm>
            <a:off x="168275"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9" descr="https://fesr.regione.emilia-romagna.it/++plone++design.plone.theme/icons/default.svg">
            <a:hlinkClick r:id="rId9"/>
            <a:extLst>
              <a:ext uri="{FF2B5EF4-FFF2-40B4-BE49-F238E27FC236}">
                <a16:creationId xmlns:a16="http://schemas.microsoft.com/office/drawing/2014/main" id="{7D953209-6E66-4992-85CF-5791E378F1E0}"/>
              </a:ext>
            </a:extLst>
          </p:cNvPr>
          <p:cNvSpPr>
            <a:spLocks noChangeAspect="1" noChangeArrowheads="1"/>
          </p:cNvSpPr>
          <p:nvPr/>
        </p:nvSpPr>
        <p:spPr bwMode="auto">
          <a:xfrm>
            <a:off x="168275" y="-276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3" name="AutoShape 10" descr="https://fesr.regione.emilia-romagna.it/++plone++design.plone.theme/icons/doc.svg">
            <a:hlinkClick r:id="rId10"/>
            <a:extLst>
              <a:ext uri="{FF2B5EF4-FFF2-40B4-BE49-F238E27FC236}">
                <a16:creationId xmlns:a16="http://schemas.microsoft.com/office/drawing/2014/main" id="{0EE697BA-AB9E-4CAE-A2B3-B6F02E37B44F}"/>
              </a:ext>
            </a:extLst>
          </p:cNvPr>
          <p:cNvSpPr>
            <a:spLocks noChangeAspect="1" noChangeArrowheads="1"/>
          </p:cNvSpPr>
          <p:nvPr/>
        </p:nvSpPr>
        <p:spPr bwMode="auto">
          <a:xfrm>
            <a:off x="168275" y="12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6" name="AutoShape 13" descr="https://fesr.regione.emilia-romagna.it/++plone++design.plone.theme/icons/doc.svg">
            <a:hlinkClick r:id="rId11"/>
            <a:extLst>
              <a:ext uri="{FF2B5EF4-FFF2-40B4-BE49-F238E27FC236}">
                <a16:creationId xmlns:a16="http://schemas.microsoft.com/office/drawing/2014/main" id="{5F80B5E2-695D-47F9-9538-60A3B3764ECC}"/>
              </a:ext>
            </a:extLst>
          </p:cNvPr>
          <p:cNvSpPr>
            <a:spLocks noChangeAspect="1" noChangeArrowheads="1"/>
          </p:cNvSpPr>
          <p:nvPr/>
        </p:nvSpPr>
        <p:spPr bwMode="auto">
          <a:xfrm>
            <a:off x="168275" y="1522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7" name="CasellaDiTesto 16"/>
          <p:cNvSpPr txBox="1"/>
          <p:nvPr/>
        </p:nvSpPr>
        <p:spPr>
          <a:xfrm>
            <a:off x="473075" y="1433513"/>
            <a:ext cx="7776864" cy="3139321"/>
          </a:xfrm>
          <a:prstGeom prst="rect">
            <a:avLst/>
          </a:prstGeom>
          <a:noFill/>
        </p:spPr>
        <p:txBody>
          <a:bodyPr wrap="square" rtlCol="0">
            <a:spAutoFit/>
          </a:bodyPr>
          <a:lstStyle/>
          <a:p>
            <a:pPr marL="285750" indent="-285750">
              <a:buFont typeface="Wingdings" panose="05000000000000000000" pitchFamily="2" charset="2"/>
              <a:buChar char="§"/>
            </a:pPr>
            <a:r>
              <a:rPr lang="it-IT" b="1" dirty="0"/>
              <a:t>Dichiarazione cumulo contributi </a:t>
            </a:r>
            <a:r>
              <a:rPr lang="it-IT" dirty="0"/>
              <a:t>(obbligatorio)</a:t>
            </a:r>
          </a:p>
          <a:p>
            <a:pPr marL="285750" indent="-285750">
              <a:buFont typeface="Wingdings" panose="05000000000000000000" pitchFamily="2" charset="2"/>
              <a:buChar char="§"/>
            </a:pPr>
            <a:r>
              <a:rPr lang="it-IT" b="1" dirty="0"/>
              <a:t>Dichiarazione indetraibilità IVA </a:t>
            </a:r>
            <a:r>
              <a:rPr lang="it-IT" dirty="0"/>
              <a:t>(obbligatorio)</a:t>
            </a:r>
          </a:p>
          <a:p>
            <a:pPr marL="285750" indent="-285750">
              <a:buFont typeface="Wingdings" panose="05000000000000000000" pitchFamily="2" charset="2"/>
              <a:buChar char="§"/>
            </a:pPr>
            <a:r>
              <a:rPr lang="it-IT" dirty="0"/>
              <a:t>Dichiarazione CUP</a:t>
            </a:r>
          </a:p>
          <a:p>
            <a:pPr marL="285750" indent="-285750">
              <a:buFont typeface="Wingdings" panose="05000000000000000000" pitchFamily="2" charset="2"/>
              <a:buChar char="§"/>
            </a:pPr>
            <a:r>
              <a:rPr lang="it-IT" dirty="0"/>
              <a:t>Dichiarazione F. 24</a:t>
            </a:r>
          </a:p>
          <a:p>
            <a:pPr marL="285750" indent="-285750">
              <a:buFont typeface="Wingdings" panose="05000000000000000000" pitchFamily="2" charset="2"/>
              <a:buChar char="§"/>
            </a:pPr>
            <a:r>
              <a:rPr lang="it-IT" dirty="0"/>
              <a:t>Dichiarazione Mandati Cumulativi</a:t>
            </a:r>
          </a:p>
          <a:p>
            <a:pPr marL="285750" indent="-285750">
              <a:buFont typeface="Wingdings" panose="05000000000000000000" pitchFamily="2" charset="2"/>
              <a:buChar char="§"/>
            </a:pPr>
            <a:endParaRPr lang="it-IT" dirty="0"/>
          </a:p>
          <a:p>
            <a:r>
              <a:rPr lang="it-IT" dirty="0"/>
              <a:t>La modulistica è, insieme agli atti ed i documenti relativi alla D.G.R. 373/2022, reperibile al seguente indirizzo:</a:t>
            </a:r>
          </a:p>
          <a:p>
            <a:endParaRPr lang="it-IT" dirty="0"/>
          </a:p>
          <a:p>
            <a:pPr marL="717550"/>
            <a:r>
              <a:rPr lang="it-IT" b="1" u="sng" dirty="0">
                <a:solidFill>
                  <a:srgbClr val="0070C0"/>
                </a:solidFill>
              </a:rPr>
              <a:t>https://fondieuropei.regione.emilia-romagna.it/bandi/avviso-per-manifestazioni-dinteresse-sport</a:t>
            </a:r>
            <a:endParaRPr lang="it-IT" b="1" dirty="0">
              <a:solidFill>
                <a:srgbClr val="0070C0"/>
              </a:solidFill>
            </a:endParaRPr>
          </a:p>
        </p:txBody>
      </p:sp>
      <p:pic>
        <p:nvPicPr>
          <p:cNvPr id="3" name="Immagine 2">
            <a:extLst>
              <a:ext uri="{FF2B5EF4-FFF2-40B4-BE49-F238E27FC236}">
                <a16:creationId xmlns:a16="http://schemas.microsoft.com/office/drawing/2014/main" id="{3A266936-3E0F-A8CB-C77A-036F208EC183}"/>
              </a:ext>
            </a:extLst>
          </p:cNvPr>
          <p:cNvPicPr>
            <a:picLocks noChangeAspect="1"/>
          </p:cNvPicPr>
          <p:nvPr/>
        </p:nvPicPr>
        <p:blipFill>
          <a:blip r:embed="rId12"/>
          <a:stretch>
            <a:fillRect/>
          </a:stretch>
        </p:blipFill>
        <p:spPr>
          <a:xfrm>
            <a:off x="539552" y="3911914"/>
            <a:ext cx="432048" cy="412124"/>
          </a:xfrm>
          <a:prstGeom prst="rect">
            <a:avLst/>
          </a:prstGeom>
        </p:spPr>
      </p:pic>
    </p:spTree>
    <p:extLst>
      <p:ext uri="{BB962C8B-B14F-4D97-AF65-F5344CB8AC3E}">
        <p14:creationId xmlns:p14="http://schemas.microsoft.com/office/powerpoint/2010/main" val="425237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1AF04-0F1E-4262-978B-0C83CFAD582C}"/>
              </a:ext>
            </a:extLst>
          </p:cNvPr>
          <p:cNvSpPr>
            <a:spLocks noGrp="1"/>
          </p:cNvSpPr>
          <p:nvPr>
            <p:ph type="title"/>
          </p:nvPr>
        </p:nvSpPr>
        <p:spPr/>
        <p:txBody>
          <a:bodyPr/>
          <a:lstStyle/>
          <a:p>
            <a:pPr>
              <a:spcBef>
                <a:spcPts val="600"/>
              </a:spcBef>
            </a:pPr>
            <a:r>
              <a:rPr lang="it-IT" dirty="0">
                <a:solidFill>
                  <a:srgbClr val="7030A0"/>
                </a:solidFill>
              </a:rPr>
              <a:t>Grazie per l’attenzione</a:t>
            </a:r>
          </a:p>
        </p:txBody>
      </p:sp>
      <p:sp>
        <p:nvSpPr>
          <p:cNvPr id="5" name="AutoShape 2" descr="https://fesr.regione.emilia-romagna.it/++plone++design.plone.theme/icons/pdf.svg">
            <a:hlinkClick r:id="rId2"/>
            <a:extLst>
              <a:ext uri="{FF2B5EF4-FFF2-40B4-BE49-F238E27FC236}">
                <a16:creationId xmlns:a16="http://schemas.microsoft.com/office/drawing/2014/main" id="{C05F35E6-081E-4CC8-98E2-33B399145C0D}"/>
              </a:ext>
            </a:extLst>
          </p:cNvPr>
          <p:cNvSpPr>
            <a:spLocks noChangeAspect="1" noChangeArrowheads="1"/>
          </p:cNvSpPr>
          <p:nvPr/>
        </p:nvSpPr>
        <p:spPr bwMode="auto">
          <a:xfrm>
            <a:off x="168275" y="-27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6" name="AutoShape 3" descr="https://fesr.regione.emilia-romagna.it/++plone++design.plone.theme/icons/pdf.svg">
            <a:hlinkClick r:id="rId3" tooltip="manuale rendicontaz PPP-EPC"/>
            <a:extLst>
              <a:ext uri="{FF2B5EF4-FFF2-40B4-BE49-F238E27FC236}">
                <a16:creationId xmlns:a16="http://schemas.microsoft.com/office/drawing/2014/main" id="{E3071901-4B03-4B45-8EC8-465D0FBB277A}"/>
              </a:ext>
            </a:extLst>
          </p:cNvPr>
          <p:cNvSpPr>
            <a:spLocks noChangeAspect="1" noChangeArrowheads="1"/>
          </p:cNvSpPr>
          <p:nvPr/>
        </p:nvSpPr>
        <p:spPr bwMode="auto">
          <a:xfrm>
            <a:off x="168275" y="-243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7" name="AutoShape 4" descr="https://fesr.regione.emilia-romagna.it/++plone++design.plone.theme/icons/doc.svg">
            <a:hlinkClick r:id="rId4"/>
            <a:extLst>
              <a:ext uri="{FF2B5EF4-FFF2-40B4-BE49-F238E27FC236}">
                <a16:creationId xmlns:a16="http://schemas.microsoft.com/office/drawing/2014/main" id="{2FB26A39-755C-4962-B9A4-E7B8F0541DB9}"/>
              </a:ext>
            </a:extLst>
          </p:cNvPr>
          <p:cNvSpPr>
            <a:spLocks noChangeAspect="1" noChangeArrowheads="1"/>
          </p:cNvSpPr>
          <p:nvPr/>
        </p:nvSpPr>
        <p:spPr bwMode="auto">
          <a:xfrm>
            <a:off x="168275" y="-2151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8" name="AutoShape 5" descr="https://fesr.regione.emilia-romagna.it/++plone++design.plone.theme/icons/default.svg">
            <a:hlinkClick r:id="rId5"/>
            <a:extLst>
              <a:ext uri="{FF2B5EF4-FFF2-40B4-BE49-F238E27FC236}">
                <a16:creationId xmlns:a16="http://schemas.microsoft.com/office/drawing/2014/main" id="{5AEFC61E-EB23-41BE-B545-437A2C9E5001}"/>
              </a:ext>
            </a:extLst>
          </p:cNvPr>
          <p:cNvSpPr>
            <a:spLocks noChangeAspect="1" noChangeArrowheads="1"/>
          </p:cNvSpPr>
          <p:nvPr/>
        </p:nvSpPr>
        <p:spPr bwMode="auto">
          <a:xfrm>
            <a:off x="168275" y="-1860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6" descr="https://fesr.regione.emilia-romagna.it/++plone++design.plone.theme/icons/doc.svg">
            <a:hlinkClick r:id="rId6"/>
            <a:extLst>
              <a:ext uri="{FF2B5EF4-FFF2-40B4-BE49-F238E27FC236}">
                <a16:creationId xmlns:a16="http://schemas.microsoft.com/office/drawing/2014/main" id="{87911491-90EA-4679-838F-17481A3629F6}"/>
              </a:ext>
            </a:extLst>
          </p:cNvPr>
          <p:cNvSpPr>
            <a:spLocks noChangeAspect="1" noChangeArrowheads="1"/>
          </p:cNvSpPr>
          <p:nvPr/>
        </p:nvSpPr>
        <p:spPr bwMode="auto">
          <a:xfrm>
            <a:off x="168275" y="-1571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 name="AutoShape 7" descr="https://fesr.regione.emilia-romagna.it/++plone++design.plone.theme/icons/doc.svg">
            <a:hlinkClick r:id="rId7"/>
            <a:extLst>
              <a:ext uri="{FF2B5EF4-FFF2-40B4-BE49-F238E27FC236}">
                <a16:creationId xmlns:a16="http://schemas.microsoft.com/office/drawing/2014/main" id="{F5352C9A-D579-402B-91BE-AD019DBA2F6E}"/>
              </a:ext>
            </a:extLst>
          </p:cNvPr>
          <p:cNvSpPr>
            <a:spLocks noChangeAspect="1" noChangeArrowheads="1"/>
          </p:cNvSpPr>
          <p:nvPr/>
        </p:nvSpPr>
        <p:spPr bwMode="auto">
          <a:xfrm>
            <a:off x="168275" y="-1068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1" name="AutoShape 8" descr="https://fesr.regione.emilia-romagna.it/++plone++design.plone.theme/icons/default.svg">
            <a:hlinkClick r:id="rId8"/>
            <a:extLst>
              <a:ext uri="{FF2B5EF4-FFF2-40B4-BE49-F238E27FC236}">
                <a16:creationId xmlns:a16="http://schemas.microsoft.com/office/drawing/2014/main" id="{850DFC30-8F58-4454-ACF9-B9D79258A3B0}"/>
              </a:ext>
            </a:extLst>
          </p:cNvPr>
          <p:cNvSpPr>
            <a:spLocks noChangeAspect="1" noChangeArrowheads="1"/>
          </p:cNvSpPr>
          <p:nvPr/>
        </p:nvSpPr>
        <p:spPr bwMode="auto">
          <a:xfrm>
            <a:off x="168275"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9" descr="https://fesr.regione.emilia-romagna.it/++plone++design.plone.theme/icons/default.svg">
            <a:hlinkClick r:id="rId9"/>
            <a:extLst>
              <a:ext uri="{FF2B5EF4-FFF2-40B4-BE49-F238E27FC236}">
                <a16:creationId xmlns:a16="http://schemas.microsoft.com/office/drawing/2014/main" id="{7D953209-6E66-4992-85CF-5791E378F1E0}"/>
              </a:ext>
            </a:extLst>
          </p:cNvPr>
          <p:cNvSpPr>
            <a:spLocks noChangeAspect="1" noChangeArrowheads="1"/>
          </p:cNvSpPr>
          <p:nvPr/>
        </p:nvSpPr>
        <p:spPr bwMode="auto">
          <a:xfrm>
            <a:off x="168275" y="-276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3" name="AutoShape 10" descr="https://fesr.regione.emilia-romagna.it/++plone++design.plone.theme/icons/doc.svg">
            <a:hlinkClick r:id="rId10"/>
            <a:extLst>
              <a:ext uri="{FF2B5EF4-FFF2-40B4-BE49-F238E27FC236}">
                <a16:creationId xmlns:a16="http://schemas.microsoft.com/office/drawing/2014/main" id="{0EE697BA-AB9E-4CAE-A2B3-B6F02E37B44F}"/>
              </a:ext>
            </a:extLst>
          </p:cNvPr>
          <p:cNvSpPr>
            <a:spLocks noChangeAspect="1" noChangeArrowheads="1"/>
          </p:cNvSpPr>
          <p:nvPr/>
        </p:nvSpPr>
        <p:spPr bwMode="auto">
          <a:xfrm>
            <a:off x="168275" y="12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6" name="AutoShape 13" descr="https://fesr.regione.emilia-romagna.it/++plone++design.plone.theme/icons/doc.svg">
            <a:hlinkClick r:id="rId11"/>
            <a:extLst>
              <a:ext uri="{FF2B5EF4-FFF2-40B4-BE49-F238E27FC236}">
                <a16:creationId xmlns:a16="http://schemas.microsoft.com/office/drawing/2014/main" id="{5F80B5E2-695D-47F9-9538-60A3B3764ECC}"/>
              </a:ext>
            </a:extLst>
          </p:cNvPr>
          <p:cNvSpPr>
            <a:spLocks noChangeAspect="1" noChangeArrowheads="1"/>
          </p:cNvSpPr>
          <p:nvPr/>
        </p:nvSpPr>
        <p:spPr bwMode="auto">
          <a:xfrm>
            <a:off x="168275" y="1522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4" name="Immagine 3">
            <a:extLst>
              <a:ext uri="{FF2B5EF4-FFF2-40B4-BE49-F238E27FC236}">
                <a16:creationId xmlns:a16="http://schemas.microsoft.com/office/drawing/2014/main" id="{A1B55BA1-0D17-8998-167F-34C070B2F5B9}"/>
              </a:ext>
            </a:extLst>
          </p:cNvPr>
          <p:cNvPicPr>
            <a:picLocks noChangeAspect="1"/>
          </p:cNvPicPr>
          <p:nvPr/>
        </p:nvPicPr>
        <p:blipFill>
          <a:blip r:embed="rId12"/>
          <a:stretch>
            <a:fillRect/>
          </a:stretch>
        </p:blipFill>
        <p:spPr>
          <a:xfrm>
            <a:off x="392893" y="1700808"/>
            <a:ext cx="564599" cy="564599"/>
          </a:xfrm>
          <a:prstGeom prst="rect">
            <a:avLst/>
          </a:prstGeom>
        </p:spPr>
      </p:pic>
      <p:sp>
        <p:nvSpPr>
          <p:cNvPr id="15" name="CasellaDiTesto 14">
            <a:extLst>
              <a:ext uri="{FF2B5EF4-FFF2-40B4-BE49-F238E27FC236}">
                <a16:creationId xmlns:a16="http://schemas.microsoft.com/office/drawing/2014/main" id="{0C6C0C44-DE39-4B2A-0069-2E9C160CBB9A}"/>
              </a:ext>
            </a:extLst>
          </p:cNvPr>
          <p:cNvSpPr txBox="1"/>
          <p:nvPr/>
        </p:nvSpPr>
        <p:spPr>
          <a:xfrm>
            <a:off x="473075" y="2307432"/>
            <a:ext cx="7123261" cy="1908215"/>
          </a:xfrm>
          <a:prstGeom prst="rect">
            <a:avLst/>
          </a:prstGeom>
          <a:noFill/>
        </p:spPr>
        <p:txBody>
          <a:bodyPr wrap="square">
            <a:spAutoFit/>
          </a:bodyPr>
          <a:lstStyle/>
          <a:p>
            <a:pPr marL="176213" indent="0" algn="just">
              <a:spcAft>
                <a:spcPts val="600"/>
              </a:spcAft>
            </a:pPr>
            <a:r>
              <a:rPr lang="it-IT" sz="1800" dirty="0">
                <a:latin typeface="Helvetica Neue" panose="020B0604020202020204" charset="0"/>
              </a:rPr>
              <a:t>Per eventuali informazioni e chiarimenti inerenti la procedura di Rendicontazione si può inviare una e-mail all'indirizzo:</a:t>
            </a:r>
          </a:p>
          <a:p>
            <a:pPr marL="176213" indent="0">
              <a:spcAft>
                <a:spcPts val="600"/>
              </a:spcAft>
            </a:pPr>
            <a:r>
              <a:rPr lang="it-IT" sz="1800" b="1" dirty="0">
                <a:solidFill>
                  <a:srgbClr val="0070C0"/>
                </a:solidFill>
                <a:latin typeface="Helvetica Neue" panose="020B0604020202020204" charset="0"/>
                <a:hlinkClick r:id="rId13">
                  <a:extLst>
                    <a:ext uri="{A12FA001-AC4F-418D-AE19-62706E023703}">
                      <ahyp:hlinkClr xmlns:ahyp="http://schemas.microsoft.com/office/drawing/2018/hyperlinkcolor" val="tx"/>
                    </a:ext>
                  </a:extLst>
                </a:hlinkClick>
              </a:rPr>
              <a:t>liquidazioneprogrammi@regione.emilia-romagna.it</a:t>
            </a:r>
            <a:endParaRPr lang="it-IT" sz="1800" b="1" dirty="0">
              <a:solidFill>
                <a:srgbClr val="0070C0"/>
              </a:solidFill>
              <a:latin typeface="Helvetica Neue" panose="020B0604020202020204" charset="0"/>
            </a:endParaRPr>
          </a:p>
          <a:p>
            <a:pPr marL="176213" indent="0" algn="just">
              <a:spcAft>
                <a:spcPts val="600"/>
              </a:spcAft>
            </a:pPr>
            <a:r>
              <a:rPr lang="it-IT" sz="1800" dirty="0">
                <a:latin typeface="Helvetica Neue" panose="020B0604020202020204" charset="0"/>
              </a:rPr>
              <a:t>indicando in oggetto: «</a:t>
            </a:r>
            <a:r>
              <a:rPr lang="it-IT" sz="1800" b="1" dirty="0">
                <a:latin typeface="Helvetica Neue" panose="020B0604020202020204" charset="0"/>
              </a:rPr>
              <a:t>Rendicontazione della Spesa Avviso Impianti sportivi a valere sul Fondo FSC 2014/2020, D.G.R. n.373/2022 – Denominazione del beneficiario»</a:t>
            </a:r>
          </a:p>
        </p:txBody>
      </p:sp>
    </p:spTree>
    <p:extLst>
      <p:ext uri="{BB962C8B-B14F-4D97-AF65-F5344CB8AC3E}">
        <p14:creationId xmlns:p14="http://schemas.microsoft.com/office/powerpoint/2010/main" val="229914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2"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
          <p:cNvSpPr>
            <a:spLocks noGrp="1" noChangeArrowheads="1"/>
          </p:cNvSpPr>
          <p:nvPr>
            <p:ph type="title"/>
          </p:nvPr>
        </p:nvSpPr>
        <p:spPr>
          <a:xfrm>
            <a:off x="1000126" y="609600"/>
            <a:ext cx="6447501" cy="1320800"/>
          </a:xfrm>
          <a:extLst>
            <a:ext uri="{91240B29-F687-4F45-9708-019B960494DF}">
              <a14:hiddenLine xmlns:a14="http://schemas.microsoft.com/office/drawing/2010/main" w="12600" cap="flat">
                <a:solidFill>
                  <a:srgbClr val="2F528F"/>
                </a:solidFill>
                <a:miter lim="800000"/>
                <a:headEnd/>
                <a:tailEnd/>
              </a14:hiddenLine>
            </a:ext>
          </a:extLst>
        </p:spPr>
        <p:txBody>
          <a:bodyPr vert="horz" lIns="91440" tIns="45720" rIns="91440" bIns="45720" rtlCol="0" anchor="t">
            <a:normAutofit/>
          </a:bodyPr>
          <a:lstStyle/>
          <a:p>
            <a:pPr>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sz="3600" dirty="0">
                <a:solidFill>
                  <a:srgbClr val="7030A0"/>
                </a:solidFill>
                <a:latin typeface="+mj-lt"/>
                <a:ea typeface="+mj-ea"/>
                <a:cs typeface="+mj-cs"/>
              </a:rPr>
              <a:t>Settore di «Concessione»</a:t>
            </a:r>
            <a:endParaRPr lang="en-US" altLang="it-IT" sz="3600" b="1" dirty="0">
              <a:solidFill>
                <a:srgbClr val="7030A0"/>
              </a:solidFill>
              <a:latin typeface="+mj-lt"/>
              <a:ea typeface="+mj-ea"/>
              <a:cs typeface="+mj-cs"/>
            </a:endParaRPr>
          </a:p>
        </p:txBody>
      </p:sp>
      <p:sp>
        <p:nvSpPr>
          <p:cNvPr id="64"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Segnaposto testo 2"/>
          <p:cNvSpPr>
            <a:spLocks noGrp="1"/>
          </p:cNvSpPr>
          <p:nvPr>
            <p:ph type="body" idx="1"/>
          </p:nvPr>
        </p:nvSpPr>
        <p:spPr>
          <a:xfrm>
            <a:off x="1000126" y="2160589"/>
            <a:ext cx="6447501" cy="3880773"/>
          </a:xfrm>
        </p:spPr>
        <p:txBody>
          <a:bodyPr vert="horz" lIns="91440" tIns="45720" rIns="91440" bIns="45720" rtlCol="0">
            <a:normAutofit/>
          </a:bodyPr>
          <a:lstStyle/>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b="1" dirty="0">
                <a:solidFill>
                  <a:schemeClr val="tx1">
                    <a:lumMod val="75000"/>
                    <a:lumOff val="25000"/>
                  </a:schemeClr>
                </a:solidFill>
                <a:latin typeface="+mn-lt"/>
                <a:ea typeface="+mn-ea"/>
                <a:cs typeface="+mn-cs"/>
              </a:rPr>
              <a:t>Settore coordinamento delle politiche europee, programmazione, riordino istituzionale e sviluppo territoriale, partecipazione, cooperazione e valutazione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b="1" u="sng" dirty="0">
                <a:solidFill>
                  <a:schemeClr val="tx1">
                    <a:lumMod val="75000"/>
                    <a:lumOff val="25000"/>
                  </a:schemeClr>
                </a:solidFill>
                <a:latin typeface="+mn-lt"/>
                <a:ea typeface="+mn-ea"/>
                <a:cs typeface="+mn-cs"/>
              </a:rPr>
              <a:t>Dirigente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Caterina Brancaleoni</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b="1" u="sng" dirty="0">
                <a:solidFill>
                  <a:schemeClr val="tx1">
                    <a:lumMod val="75000"/>
                    <a:lumOff val="25000"/>
                  </a:schemeClr>
                </a:solidFill>
                <a:latin typeface="+mn-lt"/>
                <a:ea typeface="+mn-ea"/>
                <a:cs typeface="+mn-cs"/>
              </a:rPr>
              <a:t>Competenze</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Valutazioni relative a: approvazione graduatoria progetti, concessione contributi, varianti in corso d’opera, modifiche di budget, cronoprogrammi </a:t>
            </a:r>
          </a:p>
          <a:p>
            <a:pPr marL="4763" indent="-4763">
              <a:spcBef>
                <a:spcPts val="1000"/>
              </a:spcBef>
              <a:buClr>
                <a:schemeClr val="accent1"/>
              </a:buClr>
              <a:buSzPct val="80000"/>
              <a:buFont typeface="Wingdings 3" charset="2"/>
              <a:buChar char=""/>
              <a:tabLst>
                <a:tab pos="88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solidFill>
                <a:schemeClr val="tx1">
                  <a:lumMod val="75000"/>
                  <a:lumOff val="25000"/>
                </a:schemeClr>
              </a:solidFill>
              <a:latin typeface="+mn-lt"/>
              <a:ea typeface="+mn-ea"/>
              <a:cs typeface="+mn-cs"/>
            </a:endParaRPr>
          </a:p>
        </p:txBody>
      </p:sp>
      <p:sp>
        <p:nvSpPr>
          <p:cNvPr id="66"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514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4"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5"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000126" y="609600"/>
            <a:ext cx="6447501" cy="1320800"/>
          </a:xfrm>
        </p:spPr>
        <p:txBody>
          <a:bodyPr vert="horz" lIns="91440" tIns="45720" rIns="91440" bIns="45720" rtlCol="0" anchor="t">
            <a:normAutofit/>
          </a:bodyPr>
          <a:lstStyle/>
          <a:p>
            <a:pPr algn="ctr">
              <a:spcBef>
                <a:spcPct val="0"/>
              </a:spcBef>
            </a:pPr>
            <a:r>
              <a:rPr lang="en-US" sz="3400" dirty="0">
                <a:solidFill>
                  <a:srgbClr val="7030A0"/>
                </a:solidFill>
                <a:latin typeface="+mj-lt"/>
                <a:ea typeface="+mj-ea"/>
                <a:cs typeface="+mj-cs"/>
              </a:rPr>
              <a:t>La Procedura di rendicontazione</a:t>
            </a:r>
          </a:p>
        </p:txBody>
      </p:sp>
      <p:sp>
        <p:nvSpPr>
          <p:cNvPr id="66"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68"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9"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70" name="Segnaposto testo 2"/>
          <p:cNvSpPr>
            <a:spLocks noGrp="1"/>
          </p:cNvSpPr>
          <p:nvPr>
            <p:ph type="body" idx="1"/>
          </p:nvPr>
        </p:nvSpPr>
        <p:spPr>
          <a:xfrm>
            <a:off x="1000126" y="2160590"/>
            <a:ext cx="6353174" cy="3429260"/>
          </a:xfrm>
        </p:spPr>
        <p:txBody>
          <a:bodyPr vert="horz" lIns="91440" tIns="45720" rIns="91440" bIns="45720" rtlCol="0">
            <a:normAutofit/>
          </a:bodyPr>
          <a:lstStyle/>
          <a:p>
            <a:pPr marL="0" indent="354013">
              <a:spcBef>
                <a:spcPts val="1000"/>
              </a:spcBef>
              <a:buClr>
                <a:schemeClr val="accent1"/>
              </a:buClr>
              <a:buSzPct val="8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Si articola nelle seguenti fasi: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1. Presentazione della </a:t>
            </a:r>
            <a:r>
              <a:rPr lang="en-US" altLang="it-IT" u="sng" dirty="0">
                <a:solidFill>
                  <a:schemeClr val="tx1">
                    <a:lumMod val="75000"/>
                    <a:lumOff val="25000"/>
                  </a:schemeClr>
                </a:solidFill>
                <a:latin typeface="+mn-lt"/>
                <a:ea typeface="+mn-ea"/>
                <a:cs typeface="+mn-cs"/>
              </a:rPr>
              <a:t>Rendicontazione delle Spese</a:t>
            </a:r>
            <a:r>
              <a:rPr lang="en-US" altLang="it-IT" dirty="0">
                <a:solidFill>
                  <a:schemeClr val="tx1">
                    <a:lumMod val="75000"/>
                    <a:lumOff val="25000"/>
                  </a:schemeClr>
                </a:solidFill>
                <a:latin typeface="+mn-lt"/>
                <a:ea typeface="+mn-ea"/>
                <a:cs typeface="+mn-cs"/>
              </a:rPr>
              <a:t> da parte del Beneficiario</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2. </a:t>
            </a:r>
            <a:r>
              <a:rPr lang="en-US" altLang="it-IT" u="sng" dirty="0">
                <a:solidFill>
                  <a:schemeClr val="tx1">
                    <a:lumMod val="75000"/>
                    <a:lumOff val="25000"/>
                  </a:schemeClr>
                </a:solidFill>
                <a:latin typeface="+mn-lt"/>
                <a:ea typeface="+mn-ea"/>
                <a:cs typeface="+mn-cs"/>
              </a:rPr>
              <a:t>Controllo</a:t>
            </a:r>
            <a:r>
              <a:rPr lang="en-US" altLang="it-IT" dirty="0">
                <a:solidFill>
                  <a:schemeClr val="tx1">
                    <a:lumMod val="75000"/>
                    <a:lumOff val="25000"/>
                  </a:schemeClr>
                </a:solidFill>
                <a:latin typeface="+mn-lt"/>
                <a:ea typeface="+mn-ea"/>
                <a:cs typeface="+mn-cs"/>
              </a:rPr>
              <a:t> della documentazione da parte degli istruttori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3. Richiesta di </a:t>
            </a:r>
            <a:r>
              <a:rPr lang="en-US" altLang="it-IT" u="sng" dirty="0">
                <a:solidFill>
                  <a:schemeClr val="tx1">
                    <a:lumMod val="75000"/>
                    <a:lumOff val="25000"/>
                  </a:schemeClr>
                </a:solidFill>
                <a:latin typeface="+mn-lt"/>
                <a:ea typeface="+mn-ea"/>
                <a:cs typeface="+mn-cs"/>
              </a:rPr>
              <a:t>integrazioni e chiarimenti</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4. </a:t>
            </a:r>
            <a:r>
              <a:rPr lang="en-US" altLang="it-IT" u="sng" dirty="0">
                <a:solidFill>
                  <a:schemeClr val="tx1">
                    <a:lumMod val="75000"/>
                    <a:lumOff val="25000"/>
                  </a:schemeClr>
                </a:solidFill>
                <a:latin typeface="+mn-lt"/>
                <a:ea typeface="+mn-ea"/>
                <a:cs typeface="+mn-cs"/>
              </a:rPr>
              <a:t>Esito</a:t>
            </a:r>
            <a:r>
              <a:rPr lang="en-US" altLang="it-IT" dirty="0">
                <a:solidFill>
                  <a:schemeClr val="tx1">
                    <a:lumMod val="75000"/>
                    <a:lumOff val="25000"/>
                  </a:schemeClr>
                </a:solidFill>
                <a:latin typeface="+mn-lt"/>
                <a:ea typeface="+mn-ea"/>
                <a:cs typeface="+mn-cs"/>
              </a:rPr>
              <a:t> del controllo</a:t>
            </a: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5. </a:t>
            </a:r>
            <a:r>
              <a:rPr lang="en-US" altLang="it-IT" u="sng" dirty="0">
                <a:solidFill>
                  <a:schemeClr val="tx1">
                    <a:lumMod val="75000"/>
                    <a:lumOff val="25000"/>
                  </a:schemeClr>
                </a:solidFill>
                <a:latin typeface="+mn-lt"/>
                <a:ea typeface="+mn-ea"/>
                <a:cs typeface="+mn-cs"/>
              </a:rPr>
              <a:t>Calcolo del contributo</a:t>
            </a:r>
            <a:endParaRPr lang="en-US" altLang="it-IT" dirty="0">
              <a:solidFill>
                <a:schemeClr val="tx1">
                  <a:lumMod val="75000"/>
                  <a:lumOff val="25000"/>
                </a:schemeClr>
              </a:solidFill>
              <a:latin typeface="+mn-lt"/>
              <a:ea typeface="+mn-ea"/>
              <a:cs typeface="+mn-cs"/>
            </a:endParaRPr>
          </a:p>
          <a:p>
            <a:pPr marL="354013" indent="-352425">
              <a:spcBef>
                <a:spcPts val="1000"/>
              </a:spcBef>
              <a:buClr>
                <a:schemeClr val="accent1"/>
              </a:buClr>
              <a:buSzPct val="80000"/>
              <a:buFont typeface="Wingdings 3"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it-IT" dirty="0">
                <a:solidFill>
                  <a:schemeClr val="tx1">
                    <a:lumMod val="75000"/>
                    <a:lumOff val="25000"/>
                  </a:schemeClr>
                </a:solidFill>
                <a:latin typeface="+mn-lt"/>
                <a:ea typeface="+mn-ea"/>
                <a:cs typeface="+mn-cs"/>
              </a:rPr>
              <a:t>6. </a:t>
            </a:r>
            <a:r>
              <a:rPr lang="en-US" altLang="it-IT" u="sng" dirty="0">
                <a:solidFill>
                  <a:schemeClr val="tx1">
                    <a:lumMod val="75000"/>
                    <a:lumOff val="25000"/>
                  </a:schemeClr>
                </a:solidFill>
                <a:latin typeface="+mn-lt"/>
                <a:ea typeface="+mn-ea"/>
                <a:cs typeface="+mn-cs"/>
              </a:rPr>
              <a:t>Liquidazione</a:t>
            </a:r>
            <a:r>
              <a:rPr lang="en-US" altLang="it-IT" dirty="0">
                <a:solidFill>
                  <a:schemeClr val="tx1">
                    <a:lumMod val="75000"/>
                    <a:lumOff val="25000"/>
                  </a:schemeClr>
                </a:solidFill>
                <a:latin typeface="+mn-lt"/>
                <a:ea typeface="+mn-ea"/>
                <a:cs typeface="+mn-cs"/>
              </a:rPr>
              <a:t> del contributo</a:t>
            </a:r>
          </a:p>
          <a:p>
            <a:pPr>
              <a:spcBef>
                <a:spcPts val="1000"/>
              </a:spcBef>
              <a:buClr>
                <a:schemeClr val="accent1"/>
              </a:buClr>
              <a:buSzPct val="80000"/>
              <a:buFont typeface="Wingdings 3" charset="2"/>
              <a:buChar char=""/>
            </a:pPr>
            <a:endParaRPr lang="en-US" dirty="0">
              <a:solidFill>
                <a:schemeClr val="tx1">
                  <a:lumMod val="75000"/>
                  <a:lumOff val="25000"/>
                </a:schemeClr>
              </a:solidFill>
              <a:latin typeface="+mn-lt"/>
              <a:ea typeface="+mn-ea"/>
              <a:cs typeface="+mn-cs"/>
            </a:endParaRPr>
          </a:p>
        </p:txBody>
      </p:sp>
      <p:sp>
        <p:nvSpPr>
          <p:cNvPr id="7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614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06FF5-14F5-4080-B672-D4B3F0B88C3C}"/>
              </a:ext>
            </a:extLst>
          </p:cNvPr>
          <p:cNvSpPr>
            <a:spLocks noGrp="1"/>
          </p:cNvSpPr>
          <p:nvPr>
            <p:ph type="title"/>
          </p:nvPr>
        </p:nvSpPr>
        <p:spPr/>
        <p:txBody>
          <a:bodyPr>
            <a:normAutofit/>
          </a:bodyPr>
          <a:lstStyle/>
          <a:p>
            <a:r>
              <a:rPr lang="en-US" sz="3600" dirty="0">
                <a:solidFill>
                  <a:srgbClr val="7030A0"/>
                </a:solidFill>
                <a:latin typeface="+mj-lt"/>
                <a:ea typeface="+mj-ea"/>
                <a:cs typeface="+mj-cs"/>
              </a:rPr>
              <a:t>La Procedura di rendicontazione</a:t>
            </a:r>
            <a:endParaRPr lang="it-IT" sz="3600" dirty="0"/>
          </a:p>
        </p:txBody>
      </p:sp>
      <p:sp>
        <p:nvSpPr>
          <p:cNvPr id="3" name="Segnaposto testo 2">
            <a:extLst>
              <a:ext uri="{FF2B5EF4-FFF2-40B4-BE49-F238E27FC236}">
                <a16:creationId xmlns:a16="http://schemas.microsoft.com/office/drawing/2014/main" id="{A73D417D-CDA2-4209-8AC6-86E51E72D553}"/>
              </a:ext>
            </a:extLst>
          </p:cNvPr>
          <p:cNvSpPr>
            <a:spLocks noGrp="1"/>
          </p:cNvSpPr>
          <p:nvPr>
            <p:ph type="body" idx="1"/>
          </p:nvPr>
        </p:nvSpPr>
        <p:spPr>
          <a:xfrm>
            <a:off x="395536" y="1196752"/>
            <a:ext cx="8335534" cy="4896544"/>
          </a:xfrm>
        </p:spPr>
        <p:txBody>
          <a:bodyPr>
            <a:normAutofit lnSpcReduction="10000"/>
          </a:bodyPr>
          <a:lstStyle/>
          <a:p>
            <a:pPr marL="514350" indent="-285750" algn="just">
              <a:buFont typeface="Wingdings" panose="05000000000000000000" pitchFamily="2" charset="2"/>
              <a:buChar char="Ø"/>
            </a:pPr>
            <a:r>
              <a:rPr lang="it-IT" dirty="0"/>
              <a:t>Il manuale di rendicontazione è stato approvato con Determinazione dirigenziale n. </a:t>
            </a:r>
            <a:r>
              <a:rPr lang="it-IT" b="1" dirty="0"/>
              <a:t>24137 </a:t>
            </a:r>
            <a:r>
              <a:rPr lang="it-IT" dirty="0"/>
              <a:t>del </a:t>
            </a:r>
            <a:r>
              <a:rPr lang="it-IT" b="1" dirty="0"/>
              <a:t>07/12/2022</a:t>
            </a:r>
            <a:r>
              <a:rPr lang="it-IT" dirty="0"/>
              <a:t>.</a:t>
            </a:r>
          </a:p>
          <a:p>
            <a:pPr algn="just"/>
            <a:endParaRPr lang="it-IT" dirty="0"/>
          </a:p>
          <a:p>
            <a:pPr marL="514350" indent="-285750" algn="just">
              <a:buFont typeface="Wingdings" panose="05000000000000000000" pitchFamily="2" charset="2"/>
              <a:buChar char="Ø"/>
            </a:pPr>
            <a:r>
              <a:rPr lang="it-IT" dirty="0"/>
              <a:t>La Regione verifica: </a:t>
            </a:r>
          </a:p>
          <a:p>
            <a:pPr marL="514350" indent="-285750" algn="just">
              <a:buFont typeface="Wingdings" panose="05000000000000000000" pitchFamily="2" charset="2"/>
              <a:buChar char="§"/>
            </a:pPr>
            <a:r>
              <a:rPr lang="it-IT" dirty="0"/>
              <a:t>la corrispondenza del progetto realizzato rispetto a quanto approvato in sede di valutazione, </a:t>
            </a:r>
          </a:p>
          <a:p>
            <a:pPr marL="514350" indent="-285750" algn="just">
              <a:buFont typeface="Wingdings" panose="05000000000000000000" pitchFamily="2" charset="2"/>
              <a:buChar char="§"/>
            </a:pPr>
            <a:r>
              <a:rPr lang="it-IT" dirty="0"/>
              <a:t>la coerenza delle spese rendicontate con il piano dei costi approvato e il rispetto delle procedure di gara, supportati dalla relativa documentazione di spesa,</a:t>
            </a:r>
          </a:p>
          <a:p>
            <a:pPr marL="514350" indent="-285750" algn="just">
              <a:buFont typeface="Wingdings" panose="05000000000000000000" pitchFamily="2" charset="2"/>
              <a:buChar char="§"/>
            </a:pPr>
            <a:r>
              <a:rPr lang="it-IT" dirty="0"/>
              <a:t>le modalità di sostenimento della spesa e della sua tracciabilità. </a:t>
            </a:r>
          </a:p>
          <a:p>
            <a:pPr algn="just"/>
            <a:endParaRPr lang="it-IT" dirty="0"/>
          </a:p>
          <a:p>
            <a:pPr marL="514350" indent="-285750" algn="just">
              <a:buFont typeface="Wingdings" panose="05000000000000000000" pitchFamily="2" charset="2"/>
              <a:buChar char="Ø"/>
            </a:pPr>
            <a:r>
              <a:rPr lang="it-IT" b="1" dirty="0"/>
              <a:t>Esito del controllo</a:t>
            </a:r>
            <a:r>
              <a:rPr lang="it-IT" dirty="0"/>
              <a:t>: positivo (liquidazione totale o parziale </a:t>
            </a:r>
            <a:r>
              <a:rPr lang="it-IT"/>
              <a:t>del contributo) </a:t>
            </a:r>
            <a:r>
              <a:rPr lang="it-IT" dirty="0"/>
              <a:t>o negativo (revoca totale) a seguito di valutazione delle integrazioni ed eventuali chiarimenti trasmessi dal beneficiario </a:t>
            </a:r>
          </a:p>
          <a:p>
            <a:pPr marL="514350" indent="-285750" algn="just">
              <a:buFont typeface="Wingdings" panose="05000000000000000000" pitchFamily="2" charset="2"/>
              <a:buChar char="Ø"/>
            </a:pPr>
            <a:r>
              <a:rPr lang="it-IT" b="1" dirty="0"/>
              <a:t>Calcolo del contributo</a:t>
            </a:r>
            <a:r>
              <a:rPr lang="it-IT" dirty="0"/>
              <a:t>: effettuato sulle singole rendicontazioni presentate applicando la percentuale di contribuzione identificata in sede di concessione sulla spesa rendicontata ammessa. </a:t>
            </a:r>
          </a:p>
          <a:p>
            <a:pPr marL="514350" indent="-285750" algn="just">
              <a:buFont typeface="Wingdings" panose="05000000000000000000" pitchFamily="2" charset="2"/>
              <a:buChar char="Ø"/>
            </a:pPr>
            <a:r>
              <a:rPr lang="it-IT" b="1" dirty="0"/>
              <a:t>Liquidazione del contributo</a:t>
            </a:r>
            <a:r>
              <a:rPr lang="it-IT" dirty="0"/>
              <a:t>: a seguito di verifica della regolarità contributiva, entro 90 giorni dalla ricezione della rendicontazione. Il procedimento si sospende in caso di richiesta di integrazioni documentali, riprendendo al momento della ricezione delle stesse.</a:t>
            </a:r>
          </a:p>
          <a:p>
            <a:pPr marL="514350" indent="-285750" algn="just">
              <a:buFont typeface="Wingdings" panose="05000000000000000000" pitchFamily="2" charset="2"/>
              <a:buChar char="Ø"/>
            </a:pPr>
            <a:r>
              <a:rPr lang="it-IT" b="1" dirty="0"/>
              <a:t>Sospensione del procedimento</a:t>
            </a:r>
            <a:r>
              <a:rPr lang="it-IT" dirty="0"/>
              <a:t> nei seguenti ulteriori casi: eventuale controllo in loco ex ante, DURC in verifica/irregolare, approfondimenti in caso di preavviso di revoca.</a:t>
            </a:r>
          </a:p>
          <a:p>
            <a:pPr algn="just"/>
            <a:endParaRPr lang="it-IT" dirty="0"/>
          </a:p>
          <a:p>
            <a:endParaRPr lang="it-IT" dirty="0"/>
          </a:p>
        </p:txBody>
      </p:sp>
    </p:spTree>
    <p:extLst>
      <p:ext uri="{BB962C8B-B14F-4D97-AF65-F5344CB8AC3E}">
        <p14:creationId xmlns:p14="http://schemas.microsoft.com/office/powerpoint/2010/main" val="169332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199" y="274638"/>
            <a:ext cx="8335963" cy="121014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600"/>
              </a:spcBef>
              <a:spcAft>
                <a:spcPts val="0"/>
              </a:spcAft>
              <a:buClr>
                <a:srgbClr val="D50A30"/>
              </a:buClr>
              <a:buFont typeface="Garamond"/>
              <a:buNone/>
            </a:pPr>
            <a:r>
              <a:rPr lang="it-IT" sz="4000" dirty="0">
                <a:solidFill>
                  <a:srgbClr val="7030A0"/>
                </a:solidFill>
              </a:rPr>
              <a:t>Tipologie di spese ammissibili 1/2</a:t>
            </a:r>
            <a:endParaRPr sz="4000" dirty="0">
              <a:solidFill>
                <a:srgbClr val="7030A0"/>
              </a:solidFill>
            </a:endParaRPr>
          </a:p>
        </p:txBody>
      </p:sp>
      <p:sp>
        <p:nvSpPr>
          <p:cNvPr id="53" name="Google Shape;53;p8"/>
          <p:cNvSpPr txBox="1">
            <a:spLocks noGrp="1"/>
          </p:cNvSpPr>
          <p:nvPr>
            <p:ph type="body" idx="1"/>
          </p:nvPr>
        </p:nvSpPr>
        <p:spPr>
          <a:xfrm>
            <a:off x="436401" y="1484784"/>
            <a:ext cx="8434851" cy="4392488"/>
          </a:xfrm>
          <a:prstGeom prst="rect">
            <a:avLst/>
          </a:prstGeom>
          <a:noFill/>
          <a:ln>
            <a:noFill/>
          </a:ln>
        </p:spPr>
        <p:txBody>
          <a:bodyPr spcFirstLastPara="1" wrap="square" lIns="91425" tIns="45700" rIns="91425" bIns="45700" anchor="t" anchorCtr="0">
            <a:noAutofit/>
          </a:bodyPr>
          <a:lstStyle/>
          <a:p>
            <a:pPr marL="342900" lvl="0" indent="-342900" algn="just">
              <a:buAutoNum type="alphaLcParenR"/>
            </a:pPr>
            <a:endParaRPr lang="it-IT" b="1" dirty="0"/>
          </a:p>
          <a:p>
            <a:pPr marL="342900" lvl="0" indent="-342900" algn="just">
              <a:buAutoNum type="alphaLcParenR"/>
            </a:pPr>
            <a:r>
              <a:rPr lang="it-IT" dirty="0"/>
              <a:t>Le spese per lavori e alle opere come previsti dal contratto di appalto;</a:t>
            </a:r>
          </a:p>
          <a:p>
            <a:pPr marL="342900" lvl="0" indent="-342900" algn="just">
              <a:buAutoNum type="alphaLcParenR"/>
            </a:pPr>
            <a:r>
              <a:rPr lang="it-IT" dirty="0"/>
              <a:t>l’Imposta sul Valore aggiunto e ogni altro tributo o onere fiscale, previdenziale o assicurativo attinente alla realizzazione dell’intervento, purché rappresentino per il beneficiario un costo e non siano recuperabili;</a:t>
            </a:r>
          </a:p>
          <a:p>
            <a:pPr marL="342900" lvl="0" indent="-342900" algn="just">
              <a:buAutoNum type="alphaLcParenR"/>
            </a:pPr>
            <a:r>
              <a:rPr lang="it-IT" dirty="0"/>
              <a:t>l’apertura di uno o più conti bancari, per consulenze legali, parcelle notarili, perizie tecniche o finanziarie, nonché le spese per contabilità o audit, se direttamente connesse all’intervento e necessarie per la sua preparazione e realizzazione;</a:t>
            </a:r>
          </a:p>
          <a:p>
            <a:pPr marL="342900" lvl="0" indent="-342900" algn="just">
              <a:buAutoNum type="alphaLcParenR"/>
            </a:pPr>
            <a:r>
              <a:rPr lang="it-IT" dirty="0"/>
              <a:t>le garanzie fornite da banche, da una società di assicurazione o da altri istituti finanziari, ove siano previste dalle normative vigenti o da prescrizioni contenute nei singoli strumenti attuativi di finanziamento;</a:t>
            </a:r>
          </a:p>
          <a:p>
            <a:pPr marL="342900" lvl="0" indent="-342900" algn="just">
              <a:buAutoNum type="alphaLcParenR"/>
            </a:pPr>
            <a:r>
              <a:rPr lang="it-IT" dirty="0"/>
              <a:t>l’imposta di registro, purché strettamente funzionale all’intervento;</a:t>
            </a:r>
          </a:p>
          <a:p>
            <a:pPr marL="342900" lvl="0" indent="-342900" algn="just">
              <a:buAutoNum type="alphaLcParenR"/>
            </a:pPr>
            <a:r>
              <a:rPr lang="it-IT" dirty="0"/>
              <a:t>le spese per l’affitto o l’acquisto e/o l’esproprio di terreni, entro il limite del 10% del totale della spesa ammissibile;</a:t>
            </a:r>
          </a:p>
          <a:p>
            <a:pPr marL="342900" lvl="0" indent="-342900" algn="just">
              <a:buAutoNum type="alphaLcParenR"/>
            </a:pPr>
            <a:r>
              <a:rPr lang="it-IT" dirty="0"/>
              <a:t>le spese per affitto o l’acquisto e/o l’esproprio di edifici, entro il limite del 50% del totale della spesa ammissibile. La spesa è ammissibile integralmente a titolo indennitario qualora l’edificio debba essere acquisito per realizzare un’opera pubblica e sia necessaria la sua demolizione;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B90ED-FAB6-4758-8E26-E3383566F0F9}"/>
              </a:ext>
            </a:extLst>
          </p:cNvPr>
          <p:cNvSpPr>
            <a:spLocks noGrp="1"/>
          </p:cNvSpPr>
          <p:nvPr>
            <p:ph type="title"/>
          </p:nvPr>
        </p:nvSpPr>
        <p:spPr>
          <a:xfrm>
            <a:off x="457199" y="274638"/>
            <a:ext cx="8335963" cy="1282154"/>
          </a:xfrm>
        </p:spPr>
        <p:txBody>
          <a:bodyPr>
            <a:normAutofit fontScale="90000"/>
          </a:bodyPr>
          <a:lstStyle/>
          <a:p>
            <a:pPr algn="ctr">
              <a:spcBef>
                <a:spcPts val="600"/>
              </a:spcBef>
            </a:pPr>
            <a:r>
              <a:rPr lang="it-IT" dirty="0">
                <a:solidFill>
                  <a:srgbClr val="7030A0"/>
                </a:solidFill>
              </a:rPr>
              <a:t>Tipologie di spese ammissibili 2/2</a:t>
            </a:r>
          </a:p>
        </p:txBody>
      </p:sp>
      <p:sp>
        <p:nvSpPr>
          <p:cNvPr id="3" name="Segnaposto testo 2">
            <a:extLst>
              <a:ext uri="{FF2B5EF4-FFF2-40B4-BE49-F238E27FC236}">
                <a16:creationId xmlns:a16="http://schemas.microsoft.com/office/drawing/2014/main" id="{404DACFD-DA49-4A98-AEA9-D7DDDD8D8A27}"/>
              </a:ext>
            </a:extLst>
          </p:cNvPr>
          <p:cNvSpPr>
            <a:spLocks noGrp="1"/>
          </p:cNvSpPr>
          <p:nvPr>
            <p:ph type="body" idx="1"/>
          </p:nvPr>
        </p:nvSpPr>
        <p:spPr>
          <a:xfrm>
            <a:off x="465151" y="1556792"/>
            <a:ext cx="8335534" cy="4260552"/>
          </a:xfrm>
        </p:spPr>
        <p:txBody>
          <a:bodyPr>
            <a:normAutofit lnSpcReduction="10000"/>
          </a:bodyPr>
          <a:lstStyle/>
          <a:p>
            <a:pPr algn="just"/>
            <a:r>
              <a:rPr lang="it-IT" dirty="0"/>
              <a:t>h) l’acquisto o noleggio di arredi, attrezzature e apparecchiature di nuova fabbricazione, le spese per impianti e reti tecnologiche, purché strettamente funzionali agli interventi;</a:t>
            </a:r>
          </a:p>
          <a:p>
            <a:pPr algn="just"/>
            <a:r>
              <a:rPr lang="it-IT" dirty="0"/>
              <a:t>i)  le spese relative a costi tecnici, a studi di fattibilità, progettazione, sicurezza, consulenza tecnica, direzione lavori, collaudi;</a:t>
            </a:r>
          </a:p>
          <a:p>
            <a:pPr algn="just"/>
            <a:r>
              <a:rPr lang="it-IT" dirty="0"/>
              <a:t>j) le spese relative a rilievi, prove di laboratorio, sondaggi archeologici e geologici, indagini propedeutiche alla progettazione, nonché le spese di pubblicità relative alle gare d’appalto e le spese per la predisposizione di cartellonistica di cantiere, entro il limite massimo del 10% del costo dell’opera;</a:t>
            </a:r>
          </a:p>
          <a:p>
            <a:pPr algn="just"/>
            <a:r>
              <a:rPr lang="it-IT" dirty="0"/>
              <a:t>k) i costi del personale connessi all’attuazione dell’operazione, sole se imputati a rendiconto sulla base di un metodo giusto, equo e verificabile, che si basi sul calcolo di una tariffa oraria applicabile calcolata: a) dividendo per 1720 ore i più recenti costi annui lordi per l’impiego documentati, b) con altri metodi ugualmente validi. (rif. Reg. (UE) n. 1303/2013 art. 68 c. 2);</a:t>
            </a:r>
          </a:p>
          <a:p>
            <a:pPr algn="just"/>
            <a:r>
              <a:rPr lang="it-IT" dirty="0"/>
              <a:t>l) altre spese non rientranti nelle previsioni precedenti, purché strettamente funzionali agli interventi e debitamente giustificate, compresi i costi sostenuti per il personale utilizzato.</a:t>
            </a:r>
          </a:p>
          <a:p>
            <a:pPr algn="just"/>
            <a:endParaRPr lang="it-IT" u="sng" dirty="0"/>
          </a:p>
          <a:p>
            <a:pPr algn="just"/>
            <a:endParaRPr lang="it-IT" u="sng" dirty="0"/>
          </a:p>
          <a:p>
            <a:pPr algn="just"/>
            <a:r>
              <a:rPr lang="it-IT" u="sng" dirty="0"/>
              <a:t> </a:t>
            </a:r>
          </a:p>
          <a:p>
            <a:pPr algn="just"/>
            <a:endParaRPr lang="it-IT" u="sng" dirty="0"/>
          </a:p>
          <a:p>
            <a:pPr algn="just"/>
            <a:endParaRPr lang="it-IT" u="sng" dirty="0"/>
          </a:p>
          <a:p>
            <a:pPr algn="just"/>
            <a:endParaRPr lang="it-IT" u="sng" dirty="0"/>
          </a:p>
          <a:p>
            <a:pPr algn="just"/>
            <a:endParaRPr lang="it-IT" u="sng" dirty="0"/>
          </a:p>
          <a:p>
            <a:pPr algn="just"/>
            <a:endParaRPr lang="it-IT" u="sng" dirty="0"/>
          </a:p>
          <a:p>
            <a:pPr algn="just"/>
            <a:endParaRPr lang="it-IT" u="sng" dirty="0"/>
          </a:p>
          <a:p>
            <a:endParaRPr lang="it-IT" dirty="0">
              <a:solidFill>
                <a:srgbClr val="0070C0"/>
              </a:solidFill>
            </a:endParaRPr>
          </a:p>
        </p:txBody>
      </p:sp>
    </p:spTree>
    <p:extLst>
      <p:ext uri="{BB962C8B-B14F-4D97-AF65-F5344CB8AC3E}">
        <p14:creationId xmlns:p14="http://schemas.microsoft.com/office/powerpoint/2010/main" val="180974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80AA6-689D-4998-BF63-044825C21A49}"/>
              </a:ext>
            </a:extLst>
          </p:cNvPr>
          <p:cNvSpPr>
            <a:spLocks noGrp="1"/>
          </p:cNvSpPr>
          <p:nvPr>
            <p:ph type="title"/>
          </p:nvPr>
        </p:nvSpPr>
        <p:spPr/>
        <p:txBody>
          <a:bodyPr/>
          <a:lstStyle/>
          <a:p>
            <a:pPr algn="ctr">
              <a:spcBef>
                <a:spcPts val="600"/>
              </a:spcBef>
            </a:pPr>
            <a:r>
              <a:rPr lang="it-IT" dirty="0">
                <a:solidFill>
                  <a:srgbClr val="7030A0"/>
                </a:solidFill>
              </a:rPr>
              <a:t>Spese non ammissibili</a:t>
            </a:r>
          </a:p>
        </p:txBody>
      </p:sp>
      <p:sp>
        <p:nvSpPr>
          <p:cNvPr id="3" name="Segnaposto testo 2">
            <a:extLst>
              <a:ext uri="{FF2B5EF4-FFF2-40B4-BE49-F238E27FC236}">
                <a16:creationId xmlns:a16="http://schemas.microsoft.com/office/drawing/2014/main" id="{36DDC4B0-C3E1-42F2-B8A5-01F729986076}"/>
              </a:ext>
            </a:extLst>
          </p:cNvPr>
          <p:cNvSpPr>
            <a:spLocks noGrp="1"/>
          </p:cNvSpPr>
          <p:nvPr>
            <p:ph type="body" idx="1"/>
          </p:nvPr>
        </p:nvSpPr>
        <p:spPr>
          <a:xfrm>
            <a:off x="457199" y="980728"/>
            <a:ext cx="8335534" cy="4824536"/>
          </a:xfrm>
        </p:spPr>
        <p:txBody>
          <a:bodyPr/>
          <a:lstStyle/>
          <a:p>
            <a:endParaRPr lang="it-IT" b="1" dirty="0"/>
          </a:p>
          <a:p>
            <a:pPr algn="just">
              <a:spcAft>
                <a:spcPts val="600"/>
              </a:spcAft>
            </a:pPr>
            <a:r>
              <a:rPr lang="it-IT" b="1" dirty="0"/>
              <a:t>1.</a:t>
            </a:r>
            <a:r>
              <a:rPr lang="it-IT" dirty="0"/>
              <a:t> Spese non attinenti alla realizzazione dell’intervento, così come previsto dal quadro economico finanziario e dalla progettazione di riferimento approvata;</a:t>
            </a:r>
          </a:p>
          <a:p>
            <a:pPr algn="just">
              <a:spcAft>
                <a:spcPts val="600"/>
              </a:spcAft>
            </a:pPr>
            <a:r>
              <a:rPr lang="it-IT" b="1" dirty="0"/>
              <a:t>2.</a:t>
            </a:r>
            <a:r>
              <a:rPr lang="it-IT" dirty="0"/>
              <a:t> Spese relative al pagamento di interessi passivi o debitori, le commissioni per operazioni finanziarie, le perdite di cambio e gli altri oneri meramente finanziari, nonché le spese per ammende, penali, controversie legali e contenziosi;</a:t>
            </a:r>
          </a:p>
          <a:p>
            <a:pPr algn="just">
              <a:spcAft>
                <a:spcPts val="600"/>
              </a:spcAft>
            </a:pPr>
            <a:r>
              <a:rPr lang="it-IT" b="1" dirty="0"/>
              <a:t>3. </a:t>
            </a:r>
            <a:r>
              <a:rPr lang="it-IT" dirty="0"/>
              <a:t>Spese che risultino finanziate attraverso altre fonti finanziarie, salvo che lo specifico progetto non preveda espressamente che l’intervento sia assicurato con una pluralità di fonti di finanziamento;</a:t>
            </a:r>
          </a:p>
          <a:p>
            <a:pPr algn="just">
              <a:spcAft>
                <a:spcPts val="600"/>
              </a:spcAft>
            </a:pPr>
            <a:r>
              <a:rPr lang="it-IT" b="1" dirty="0"/>
              <a:t>4. </a:t>
            </a:r>
            <a:r>
              <a:rPr lang="it-IT" dirty="0"/>
              <a:t>L’IVA, se è recuperabile e non rappresenta un costo per il beneficiario;</a:t>
            </a:r>
          </a:p>
          <a:p>
            <a:pPr algn="just">
              <a:spcAft>
                <a:spcPts val="600"/>
              </a:spcAft>
            </a:pPr>
            <a:r>
              <a:rPr lang="it-IT" b="1" dirty="0"/>
              <a:t>5.</a:t>
            </a:r>
            <a:r>
              <a:rPr lang="it-IT" dirty="0"/>
              <a:t> Altro tributo o onere fiscale, previdenziale o assicurativo qualora, pur essendo attinenti alla realizzazione dell’intervento, siano recuperabili.</a:t>
            </a:r>
            <a:endParaRPr lang="it-IT" dirty="0">
              <a:highlight>
                <a:srgbClr val="00FFFF"/>
              </a:highlight>
            </a:endParaRPr>
          </a:p>
        </p:txBody>
      </p:sp>
    </p:spTree>
    <p:extLst>
      <p:ext uri="{BB962C8B-B14F-4D97-AF65-F5344CB8AC3E}">
        <p14:creationId xmlns:p14="http://schemas.microsoft.com/office/powerpoint/2010/main" val="341298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B90ED-FAB6-4758-8E26-E3383566F0F9}"/>
              </a:ext>
            </a:extLst>
          </p:cNvPr>
          <p:cNvSpPr>
            <a:spLocks noGrp="1"/>
          </p:cNvSpPr>
          <p:nvPr>
            <p:ph type="title"/>
          </p:nvPr>
        </p:nvSpPr>
        <p:spPr/>
        <p:txBody>
          <a:bodyPr/>
          <a:lstStyle/>
          <a:p>
            <a:pPr>
              <a:spcBef>
                <a:spcPts val="600"/>
              </a:spcBef>
            </a:pPr>
            <a:r>
              <a:rPr lang="it-IT" dirty="0">
                <a:solidFill>
                  <a:srgbClr val="7030A0"/>
                </a:solidFill>
              </a:rPr>
              <a:t>La corretta rendicontazione</a:t>
            </a:r>
          </a:p>
        </p:txBody>
      </p:sp>
      <p:sp>
        <p:nvSpPr>
          <p:cNvPr id="3" name="Segnaposto testo 2">
            <a:extLst>
              <a:ext uri="{FF2B5EF4-FFF2-40B4-BE49-F238E27FC236}">
                <a16:creationId xmlns:a16="http://schemas.microsoft.com/office/drawing/2014/main" id="{404DACFD-DA49-4A98-AEA9-D7DDDD8D8A27}"/>
              </a:ext>
            </a:extLst>
          </p:cNvPr>
          <p:cNvSpPr>
            <a:spLocks noGrp="1"/>
          </p:cNvSpPr>
          <p:nvPr>
            <p:ph type="body" idx="1"/>
          </p:nvPr>
        </p:nvSpPr>
        <p:spPr>
          <a:xfrm>
            <a:off x="423510" y="1052736"/>
            <a:ext cx="8335534" cy="4824536"/>
          </a:xfrm>
        </p:spPr>
        <p:txBody>
          <a:bodyPr/>
          <a:lstStyle/>
          <a:p>
            <a:pPr marL="265113" indent="-36513" algn="just">
              <a:spcAft>
                <a:spcPts val="600"/>
              </a:spcAft>
            </a:pPr>
            <a:r>
              <a:rPr lang="it-IT" sz="1600" dirty="0"/>
              <a:t>La Rendicontazione della spesa dovrà essere trasmessa, </a:t>
            </a:r>
            <a:r>
              <a:rPr lang="it-IT" sz="1600" b="1" dirty="0"/>
              <a:t>dai soli beneficiari che hanno rispettato l’obbligo di assunzione delle OGV  entro il termine previsto dal band</a:t>
            </a:r>
            <a:r>
              <a:rPr lang="it-IT" sz="1600" dirty="0"/>
              <a:t>o, esclusivamente attraverso la piattaforma Elixforms, già utilizzata per la presentazione dei progetti</a:t>
            </a:r>
          </a:p>
          <a:p>
            <a:pPr marL="228600" indent="0" algn="just"/>
            <a:endParaRPr lang="it-IT" sz="1800" dirty="0">
              <a:solidFill>
                <a:srgbClr val="000000"/>
              </a:solidFill>
              <a:latin typeface="Arial" panose="020B0604020202020204" pitchFamily="34" charset="0"/>
            </a:endParaRPr>
          </a:p>
          <a:p>
            <a:pPr marL="228600" indent="0" algn="just"/>
            <a:endParaRPr lang="it-IT" b="1" dirty="0"/>
          </a:p>
          <a:p>
            <a:endParaRPr lang="it-IT" b="1" dirty="0"/>
          </a:p>
        </p:txBody>
      </p:sp>
      <p:pic>
        <p:nvPicPr>
          <p:cNvPr id="5" name="Immagine 4">
            <a:extLst>
              <a:ext uri="{FF2B5EF4-FFF2-40B4-BE49-F238E27FC236}">
                <a16:creationId xmlns:a16="http://schemas.microsoft.com/office/drawing/2014/main" id="{A3874BC6-3CA8-CE9E-2909-EAFCD8E91B1E}"/>
              </a:ext>
            </a:extLst>
          </p:cNvPr>
          <p:cNvPicPr>
            <a:picLocks noChangeAspect="1"/>
          </p:cNvPicPr>
          <p:nvPr/>
        </p:nvPicPr>
        <p:blipFill>
          <a:blip r:embed="rId2"/>
          <a:stretch>
            <a:fillRect/>
          </a:stretch>
        </p:blipFill>
        <p:spPr>
          <a:xfrm>
            <a:off x="560686" y="2223632"/>
            <a:ext cx="448533" cy="444796"/>
          </a:xfrm>
          <a:prstGeom prst="rect">
            <a:avLst/>
          </a:prstGeom>
        </p:spPr>
      </p:pic>
      <p:sp>
        <p:nvSpPr>
          <p:cNvPr id="7" name="CasellaDiTesto 6">
            <a:extLst>
              <a:ext uri="{FF2B5EF4-FFF2-40B4-BE49-F238E27FC236}">
                <a16:creationId xmlns:a16="http://schemas.microsoft.com/office/drawing/2014/main" id="{F9E996CE-B53B-BC81-1403-97B94C0F1599}"/>
              </a:ext>
            </a:extLst>
          </p:cNvPr>
          <p:cNvSpPr txBox="1"/>
          <p:nvPr/>
        </p:nvSpPr>
        <p:spPr>
          <a:xfrm>
            <a:off x="994530" y="2223632"/>
            <a:ext cx="7128792" cy="3277820"/>
          </a:xfrm>
          <a:prstGeom prst="rect">
            <a:avLst/>
          </a:prstGeom>
          <a:noFill/>
        </p:spPr>
        <p:txBody>
          <a:bodyPr wrap="square">
            <a:spAutoFit/>
          </a:bodyPr>
          <a:lstStyle/>
          <a:p>
            <a:pPr algn="just"/>
            <a:r>
              <a:rPr lang="it-IT" sz="1600" b="1" i="0" u="none" strike="noStrike" baseline="0" dirty="0">
                <a:solidFill>
                  <a:srgbClr val="000000"/>
                </a:solidFill>
                <a:latin typeface="Helvetica Neue" panose="020B0604020202020204" charset="0"/>
              </a:rPr>
              <a:t>Non saranno considerate ammissibili, e pertanto saranno rigettate, le domande di pagamento: </a:t>
            </a:r>
          </a:p>
          <a:p>
            <a:pPr algn="just"/>
            <a:endParaRPr lang="it-IT" sz="1600" b="0" i="0" u="none" strike="noStrike" baseline="0" dirty="0">
              <a:solidFill>
                <a:srgbClr val="000000"/>
              </a:solidFill>
              <a:latin typeface="Helvetica Neue" panose="020B0604020202020204" charset="0"/>
            </a:endParaRP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non vengano trasmesse secondo le modalità e le tempistiche indicate;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non siano firmate digitalmente o firmate da soggetto diverso dal rappresentante legale e non dotato di apposita procura speciale o delega;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qualora siano sottoscritte con firma digitale basata su un certificato elettronico revocato, scaduto o sospeso (firma non valida o con verifica negativa della firma); </a:t>
            </a:r>
          </a:p>
          <a:p>
            <a:pPr marL="285750" indent="-285750" algn="just">
              <a:spcAft>
                <a:spcPts val="600"/>
              </a:spcAft>
              <a:buFont typeface="Wingdings" panose="05000000000000000000" pitchFamily="2" charset="2"/>
              <a:buChar char="Ø"/>
            </a:pPr>
            <a:r>
              <a:rPr lang="it-IT" sz="1600" b="0" i="0" u="none" strike="noStrike" baseline="0" dirty="0">
                <a:solidFill>
                  <a:srgbClr val="000000"/>
                </a:solidFill>
                <a:latin typeface="Helvetica Neue" panose="020B0604020202020204" charset="0"/>
              </a:rPr>
              <a:t> nel caso in cui manchino i requisiti di ammissibilità previsti dal bando. </a:t>
            </a:r>
          </a:p>
        </p:txBody>
      </p:sp>
    </p:spTree>
    <p:extLst>
      <p:ext uri="{BB962C8B-B14F-4D97-AF65-F5344CB8AC3E}">
        <p14:creationId xmlns:p14="http://schemas.microsoft.com/office/powerpoint/2010/main" val="2079719896"/>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C66F9A7D754B040903C9F60AE0448C1" ma:contentTypeVersion="13" ma:contentTypeDescription="Creare un nuovo documento." ma:contentTypeScope="" ma:versionID="4df15c2fc4ebf830ced78a0742033d5c">
  <xsd:schema xmlns:xsd="http://www.w3.org/2001/XMLSchema" xmlns:xs="http://www.w3.org/2001/XMLSchema" xmlns:p="http://schemas.microsoft.com/office/2006/metadata/properties" xmlns:ns3="a8b22163-a684-4d95-ac21-99b58d252318" xmlns:ns4="54235d7d-53ef-49f0-af50-945a336d4273" targetNamespace="http://schemas.microsoft.com/office/2006/metadata/properties" ma:root="true" ma:fieldsID="58a1c3da9816bf7e891668a77911d347" ns3:_="" ns4:_="">
    <xsd:import namespace="a8b22163-a684-4d95-ac21-99b58d252318"/>
    <xsd:import namespace="54235d7d-53ef-49f0-af50-945a336d42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22163-a684-4d95-ac21-99b58d2523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35d7d-53ef-49f0-af50-945a336d4273"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8E4EE-6374-41E1-8BC1-2807CC38F963}">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54235d7d-53ef-49f0-af50-945a336d4273"/>
    <ds:schemaRef ds:uri="http://purl.org/dc/dcmitype/"/>
    <ds:schemaRef ds:uri="http://schemas.openxmlformats.org/package/2006/metadata/core-properties"/>
    <ds:schemaRef ds:uri="a8b22163-a684-4d95-ac21-99b58d252318"/>
    <ds:schemaRef ds:uri="http://www.w3.org/XML/1998/namespace"/>
  </ds:schemaRefs>
</ds:datastoreItem>
</file>

<file path=customXml/itemProps2.xml><?xml version="1.0" encoding="utf-8"?>
<ds:datastoreItem xmlns:ds="http://schemas.openxmlformats.org/officeDocument/2006/customXml" ds:itemID="{A0582028-D56D-438F-8138-6EFD3B842564}">
  <ds:schemaRefs>
    <ds:schemaRef ds:uri="http://schemas.microsoft.com/sharepoint/v3/contenttype/forms"/>
  </ds:schemaRefs>
</ds:datastoreItem>
</file>

<file path=customXml/itemProps3.xml><?xml version="1.0" encoding="utf-8"?>
<ds:datastoreItem xmlns:ds="http://schemas.openxmlformats.org/officeDocument/2006/customXml" ds:itemID="{39DAB0F3-2657-4FFB-AED0-BD39D0EC4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22163-a684-4d95-ac21-99b58d252318"/>
    <ds:schemaRef ds:uri="54235d7d-53ef-49f0-af50-945a336d4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2594</TotalTime>
  <Words>2344</Words>
  <Application>Microsoft Office PowerPoint</Application>
  <PresentationFormat>Presentazione su schermo (4:3)</PresentationFormat>
  <Paragraphs>199</Paragraphs>
  <Slides>24</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24</vt:i4>
      </vt:variant>
    </vt:vector>
  </HeadingPairs>
  <TitlesOfParts>
    <vt:vector size="32" baseType="lpstr">
      <vt:lpstr>Trebuchet MS</vt:lpstr>
      <vt:lpstr>Calibri</vt:lpstr>
      <vt:lpstr>Arial</vt:lpstr>
      <vt:lpstr>Wingdings 3</vt:lpstr>
      <vt:lpstr>Garamond</vt:lpstr>
      <vt:lpstr>Wingdings</vt:lpstr>
      <vt:lpstr>Helvetica Neue</vt:lpstr>
      <vt:lpstr>Sfaccettatura</vt:lpstr>
      <vt:lpstr>Progetti volti alla qualificazione e al miglioramento del patrimonio impiantistico regionale </vt:lpstr>
      <vt:lpstr>Area Liquidazione</vt:lpstr>
      <vt:lpstr>Settore di «Concessione»</vt:lpstr>
      <vt:lpstr>La Procedura di rendicontazione</vt:lpstr>
      <vt:lpstr>La Procedura di rendicontazione</vt:lpstr>
      <vt:lpstr>Tipologie di spese ammissibili 1/2</vt:lpstr>
      <vt:lpstr>Tipologie di spese ammissibili 2/2</vt:lpstr>
      <vt:lpstr>Spese non ammissibili</vt:lpstr>
      <vt:lpstr>La corretta rendicontazione</vt:lpstr>
      <vt:lpstr>La corretta rendicontazione</vt:lpstr>
      <vt:lpstr>La rendicontazione con Elixforms</vt:lpstr>
      <vt:lpstr>La rendicontazione con Elixforms</vt:lpstr>
      <vt:lpstr>La rendicontazione con Elixforms</vt:lpstr>
      <vt:lpstr>La rendicontazione con Elixforms</vt:lpstr>
      <vt:lpstr>La rendicontazione con Elixforms</vt:lpstr>
      <vt:lpstr>La rendicontazione con Elixforms</vt:lpstr>
      <vt:lpstr>La rendicontazione con Elixforms</vt:lpstr>
      <vt:lpstr>La corretta rendicontazione</vt:lpstr>
      <vt:lpstr>La corretta rendicontazione</vt:lpstr>
      <vt:lpstr>La corretta rendicontazione</vt:lpstr>
      <vt:lpstr>Varianti Sostanziali</vt:lpstr>
      <vt:lpstr>Il calcolo del contributo</vt:lpstr>
      <vt:lpstr>Modulistica</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progetto]</dc:title>
  <dc:creator>Aguiari Diletta</dc:creator>
  <cp:lastModifiedBy>Freni Emanuela</cp:lastModifiedBy>
  <cp:revision>117</cp:revision>
  <dcterms:modified xsi:type="dcterms:W3CDTF">2023-02-07T08:22:55Z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0x010100FC66F9A7D754B040903C9F60AE0448C1</vt:lpwstr>
  </property>
</Properties>
</file>